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8" r:id="rId2"/>
    <p:sldId id="292" r:id="rId3"/>
    <p:sldId id="294" r:id="rId4"/>
    <p:sldId id="295" r:id="rId5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969" y="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r">
              <a:defRPr sz="1200"/>
            </a:lvl1pPr>
          </a:lstStyle>
          <a:p>
            <a:fld id="{F6058C2A-C4DB-48FF-BD80-F661512A6E45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41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969" y="665941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r">
              <a:defRPr sz="1200"/>
            </a:lvl1pPr>
          </a:lstStyle>
          <a:p>
            <a:fld id="{1E30AB5A-0DA0-4AB5-A89F-495698A29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18:29:07.6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7930 8040 252 0,'-17'-18'93'0,"17"18"-72"0,-11-29 14 0,11 26 2 15,-10-3-4-15,6 0 3 16,-6-1-7-16,2 1-1 16,-2 0-15-16,3 3-1 0,-4 0 1 15,4 0-3-15,-3 3 2 16,-1 0-1-16,-3 6 1 16,3 0-2-16,1 13 1 15,-8-7-2-15,4 17 0 16,3-7-1-16,4 9 0 15,0-6-4-15,4 3-1 0,-1-3-1 16,11 0 1-16,-3-6 0 16,13-3 3-16,1-4-1 15,14-5 2-15,-7-4 0 16,10-3 3-16,-7-3-3 16,0-13 1-16,-3 3-1 15,-4-24 1-15,-3 6-4 16,-11-13-1-16,0 9 1 15,-14-9 2-15,0 16-1 16,-18-6 0-16,4 5-3 16,-14 4 1-16,6 3 0 15,-6 16 3-15,7 6-3 0,-4 19 0 16,4 0-1-16,3 31-2 16,4-13 1-16,11 20-1 15,-1-13 0-15,11 0 0 16,0-4 2-16,21-8 1 15,-3-7-1-15,31-9 1 16,-10-4-2-16,14-12 2 16,-11 6 0-16,4-21 3 15,-11 5 1-15,-3-24 1 16,-4 2-4-16,-7-27-3 16,-3 18 2-16,-14-15 0 15,-1 15-1-15,-24-19-2 0,7 13 1 16,-32-3-1-16,11 9 0 15,-11 19 0-15,7 4-3 16,0 27 2-16,8-3 1 16,2 16 0-16,1-3 0 15,7 22 0-15,3-13-3 16,11 25 0-16,4-12 2 16,20 6 0-16,-3-9 1 15,32-4 0-15,-14-6 0 16,17-9 2-16,-6 0 1 15,-1-19 3-15,-7 0-1 16,-3-28 2-16,-4 12-2 16,-6-25 0-16,-5 7-3 15,-10-10 1-15,0 6 0 0,-24-21 1 16,3 12-2-16,-32-16-2 16,-18 0-2-16,4 29 1 15,7 28-1-15,14 18 0 16,8 1 0-16,-1 27-2 15,7-5 0-15,8 37 3 16,3-16-2-16,14 10 1 16,0-12 2-16,17-4 0 15,-3-13 0-15,29 1 0 16,-8-7 0-16,14-12 2 16,-10-3 1-16,3-13 3 15,-6 0-1-15,-5-25 2 16,-6 3-4-16,-4-31 0 15,-7 9-1-15,-14-15-2 16,0 9-2-16,-21-19 1 0,-3 13 3 16,-15 9 3-16,7 9-4 15,-10 35-1-15,10 0-2 16,-3 32-2-16,6-7 0 16,5 34 3-16,6-11 0 15,7 5 1-15,4-3 0 16,14-6 0-16,-3-3 0 15,28-10 0-15,-11-6 0 16,21-9 0-16,-10-4 0 16,3-12 2-16,-6 0 1 15,-1-25 1-15,-4 6-2 0,-6-31 1 16,-4 13 0-16,-7-10 3 16,-7 6-3-16,-21 3-2 15,7 4-11-15,-18 12-4 16,4 0 13-16,-4 31 10 15,0-3-6-15,4 32-1 16,7-7-4-16,3 10 0 16,4 0 0-16,14-3-2 15,0-10 3-15,18 6 0 16,-4-12 3-16,14-6 1 16,-3 0-4-16,7-13 1 15,-11 0 2-15,0-28 1 16,-3 6-1-16,-4-31 1 0,-4 9-2 15,-10-15 2 1,0 15 0-16,-17-9 1 0,3 6-2 16,-11 16 1-16,4 6-7 15,-7 22-1-15,6 0-1 16,1 22 4-16,4-4 1 16,6 23 1-16,0-6-5 15,15 5 1-15,-4 1 2 16,21-6 1-16,-3-7 3 15,17-9 3-15,-7 0-2 16,4-26 0-16,-4-2-1 16,-3-23 1-16,-4 7-2 15,-3-9 2-15,-4 6 0 0,-11 3 1 16,1 3 0-16,-11 9 0 16,3 4-7-16,-10 15-2 15,0 0 4-15,4 10 2 16,-1-4-4-16,7 1-2 15,1-4-7-15,6 1-3 16,1-10-16-16,3-3-5 16,0-4-38-16,0-2-18 15,0 0-121 1</inkml:trace>
  <inkml:trace contextRef="#ctx0" brushRef="#br0" timeOffset="1169.885">8654 6946 192 0,'3'-19'74'0,"4"7"-58"0,-3-7 14 0,-4 10 3 15,3-1-6-15,-3-2 1 16,0-1 2-16,0-3 1 15,0 7-16-15,-3 0 6 0,-1 2 3 16,-3-2 3-16,7 0 1 0,0 2 0 16,-3-2 2-16,-1-1-5 15,-3 1-1-15,0 3 0 16,3 3 0-16,1 3-7 16,-4 3 0-16,0 9-6 15,-4 10-1-15,1 6-2 16,-4 13 2-16,-1 38-3 15,5-14-2-15,3-11 2 16,3 52 2-16,1-24 2 16,13 43 1-16,-3-21-4 15,15 31 0-15,-5-29-3 16,22 4 0-16,-4-22-1 16,29-7 2-16,-15-15-1 0,15-13 0 15,-15-6-1 1,11-12 2-16,-14-10-1 15,7-12 2-15,-11-7-2 0,0-6 0 16,-6-3-1-16,-8-10 0 16,-7 1 0-16,-7-4 0 15,-3 3-7-15,-11 1 0 16,0 2-37-16,-4 1-15 16,4 0-60-16,0-10-27 15,0 3-57 1</inkml:trace>
  <inkml:trace contextRef="#ctx0" brushRef="#br0" timeOffset="2821.775">9137 7291 200 0,'0'-6'74'0,"0"6"-58"0,0-10 12 16,0 1-1-16,0 3-2 15,0-4 2-15,0 1 0 16,0-1 1-16,-4 1-15 16,1 0 8-16,-1 6 5 0,-3-4-8 15,0 7 0-15,-3 0-1 16,3 10-2-16,0-4-1 16,-4 13 1-16,4-7-2 15,-4 23 0-15,1 18-3 16,3 7-1-16,3-16-5 15,4 15-1-15,0-6-1 16,7 1 1-16,0-4 0 0,14-3 3 16,-3-9-1-16,24-10 2 15,-6-6 0-15,24-10 1 16,-11-2 4-16,8-17 3 16,-12 4 0-16,1-28 1 15,-10 6-4-15,-5-35 0 16,1-21-3-16,-18 24 0 15,-3 7-5-15,-18-16-1 16,-22-25-1-16,-16 16-2 16,-15 19-2-16,0 21-1 15,7 20-1-15,7 15 0 16,11 9 0-16,6 10 0 16,12 3-11-16,6 3-5 15,11 0-27-15,11 0-12 16,10 3-22-16,11 4-10 0,10 15-63 15</inkml:trace>
  <inkml:trace contextRef="#ctx0" brushRef="#br0" timeOffset="3197.442">9694 7420 280 0,'0'-13'107'0,"4"7"-83"0,-1-7 21 0,1 7 7 16,-1-3-4-16,1 2 2 15,3 4-4-15,0 3 1 16,4 3-26-16,-1 19 6 0,4 10 1 16,0 21-7-16,1-3-1 15,-5-9-10-15,4 18-4 16,-3-12-1-16,3 32-1 0,-3-16-7 16,3 2 0-16,-4-5-32 15,1-13-14-15,-4-9-28 16,0-10-10-16,0-3-96 15</inkml:trace>
  <inkml:trace contextRef="#ctx0" brushRef="#br0" timeOffset="4279.516">9800 6930 228 0,'-10'-6'88'0,"6"3"-69"0,4-3 13 0,0 6 0 16,0-6 0-16,4-1 4 16,-1-2-3-16,4-1 0 15,0-2-18-15,4-4 6 0,3-3 6 0,-3 10-4 16,10-16-1-16,3 0-1 15,5 0-1-15,2 3 2 16,1 12 1-16,0 10-4 16,3 10-1-16,4 9-2 15,0 6 3-15,-8 6-7 16,-2 7-2-16,-12 12-1 16,-10 16 1-16,-7 3-3 15,-7-3 1-15,-3-7-3 16,-1 1 2-16,1-1-2 15,-1-2 2-15,4-4-4 16,7-22-2-16,0-2 0 0,11-11 1 16,17-5 3-16,11-13 2 15,6-9-1-15,1-4 1 16,0-3-2-16,-4 1 2 16,1-1-4-16,-4 0-2 15,-1 1 2-15,-2 5 0 16,-5 1-4-16,-2 3-1 15,-1-4 1-15,-7 7 0 16,0-6-8-16,-3-1-2 16,-4 1-14-16,-3 2-4 15,-4 1-18-15,-4 0-6 16,1 0-28-16,-4 3-14 16</inkml:trace>
  <inkml:trace contextRef="#ctx0" brushRef="#br0" timeOffset="4881.281">10065 6219 260 0,'-18'-28'96'0,"22"15"-75"0,-1-12 28 0,4 12 6 0,4-2-7 15,10 2 1-15,21 7-10 16,22 15-1-16,6 19-22 16,4 20 8-16,11 11 6 0,7 35-1 15,0 19 1-15,-11-3-6 16,-14 12-3-16,-14 0 0 16,-11-6 1-16,-10-12-10 15,-11-10-4-15,-7-9-3 16,-7-7 1-16,-3-9-3 15,-4-6-2-15,-4-13-22 16,4-9-9-16,0-10-38 16,0-9-14-16,0-13-144 15,-7-9 39 1</inkml:trace>
  <inkml:trace contextRef="#ctx0" brushRef="#br0" timeOffset="6109.938">17127 3002 232 0,'-17'-22'88'0,"13"19"-69"0,1-7 15 0,3 1 3 16,0 3-8-16,3-1 0 0,1 4-3 16,-1-6 1-16,1 9-15 15,3 0 9-15,0 9 2 0,0 7 2 16,4 15 2-16,-1 19-4 16,4 26 0-16,4 8-6 15,7 1-2-15,10 6 4 16,18 22 5-16,14-10 0 15,7-6 1-15,0-15-10 16,0-10-2-16,0-3-3 16,0-6-1-16,-10-16-3 15,-11 3-1-15,-11-12 1 0,-10-10 1 16,-8 0-3 0,-9-6-1-16,-8-3 1 15,-4-4 2-15,-6-5-3 16,-4-4 0-16,-1-3-10 0,1-3-3 15,0-6-39-15,0-7-16 16,4-5-28-16,-1-1-10 16,4-9-78-1</inkml:trace>
  <inkml:trace contextRef="#ctx0" brushRef="#br0" timeOffset="6577.277">18373 2832 272 0,'14'-50'101'0,"-7"28"-78"0,3-9 9 16,-6 22-3-16,-1-1 2 15,-3 7 6-15,0-3-11 16,0 6-6-16,-3 9-11 16,-4 7 5-16,0 15 5 0,0 0 1 15,-4 13 0-15,-3 13 3 16,-4 6 0-16,-3 49 1 0,-3 20 0 16,-8 53-2-16,-3 31-2 15,-11 13-10-15,-7 25-4 16,-11-22-4-16,-3 7-2 15,7-26 3-15,11-34 0 16,7-23 1 0,17-43 0-16,4-25-5 0,3 0 1 15,4-19 0-15,3-13 0 16,4-9-3-16,4-12 0 16,-1-7-7-16,4-9-4 15,0-4-25-15,0-15-13 16,0 0-32-16,4-15-14 15,10-10-69 1</inkml:trace>
  <inkml:trace contextRef="#ctx0" brushRef="#br0" timeOffset="9082.898">20422 2980 192 0,'43'-28'74'0,"-29"18"-58"0,7-9 16 0,-14 10 2 16,0 0-2-16,0 2 3 15,0 7 7-15,-3 0 4 16,-4 7-25-16,-7 8 6 0,-4 7 3 16,-10 3-1-16,-14-3 3 15,-15 22-7-15,-13 19-1 16,-4 12-9-16,-18 3-4 16,-21 7 2-16,-3 22 2 15,7 6-6-15,-8-4-3 16,1-12 1-16,10 10 0 15,14 0-1-15,18-19 1 16,14-13-2-16,15-6 0 16,16-13-1-16,22-18 0 15,36-10 6-15,24-15 6 16,21-10-4-16,35-13 1 0,8-2-6 16,10-4-2-16,14 4 0 15,-7-1-1-15,-14 4 0 16,4 5 0-16,-11-2-2 15,-15 6 1-15,-16 6-2 16,-19-2 2-16,-13 5-4 16,-12 4 0-16,-9-1 1 15,-8-9 2-15,-7 3-1 16,-3-2 2-16,-4-4-7 16,-4-7-1-16,-3 1-14 15,-7-6-5-15,0-1-20 16,-3 4-8-16,-8-1-47 15,-3 10-21-15,-10 0-58 16</inkml:trace>
  <inkml:trace contextRef="#ctx0" brushRef="#br0" timeOffset="20462.851">8834 9853 228 0,'-4'-3'88'0,"4"3"-69"0,-3-16 13 15,3 16 0-15,0-3-8 16,0-3 0-16,0 2 0 16,0-2 0-16,0-3-13 15,0 6 2-15,-4-4 3 0,0 4 5 16,-6 3 2-16,-1 0-4 15,-6 3 1-15,3-3 0 0,-8 19 0 16,5-3-9-16,-1 15-2 16,4-3-5-1,7 13-1-15,0 0-1 0,7 0-2 16,0-7-2-16,10-6 1 16,-2 1 3-16,13-14 3 15,-4-2 2-15,12-16 1 16,-5 3 0-16,4-32 2 15,-3 7-1-15,0-22 2 16,-8 10-6-16,-2-10-3 16,-5 6 1-16,-10 0 2 15,0 7 0-15,-17 2 0 16,2 4-3-16,-9 15 1 0,3 4 0 16,-8 22 3-16,5-4-3 15,-1 38-2-15,4-9-5 16,3 24 0-16,4-15 6 15,7 10 4-15,3-16-3 16,12-1-2-16,-1-8 2 16,17-14 0-16,-3-2 1 15,18-10 0-15,-7-2 0 16,3-20 0-16,-7 3 0 16,1-31 2-16,-8 7-3 15,-7-10 0-15,-3 6-1 16,-15-3 1-16,1 10 0 15,-26-1 3-15,-13-2-3 16,10 18-2-16,8 0 0 0,-5 19-1 16,5 0 0-16,2 25 0 15,5-12-3-15,3 24 2 16,3-9 1-16,11 4 0 16,0-7 0-16,18-3 0 15,-4-3 2-15,18-16 1 16,-8 0-1-16,8-16 1 15,-7 1 0-15,-1-16 3 16,-2 6-1-16,-8-13 0 16,0 7-1-16,-14-13 2 15,-11-3-3-15,-6 3 0 16,-8 16-3-16,4 16-1 16,3 0-1-16,-7 21 0 0,4-2 0 15,4 24 0-15,-1-6 2 16,7 32 2-16,1-10-3 15,10 0 0-15,0-3-1 16,17-9 0-16,-2-7 2 16,13-12 0-16,-4-3 2 15,8-16 1-15,-7 0 1 16,0-25 0-16,-4 6 0 16,-4-22 2-16,-2 10-3 15,-12-13-2-15,1 12 4 16,-22-8 1-16,4 5-5 15,-18 13 0-15,4 0-1 16,-4 19 2-16,4 0-3 0,0 25-2 16,6-3-1-1,5 31 3-15,3-12 0 0,10 5 1 16,1-8-3-16,13-7 2 16,1-6 1-16,17-19 2 15,-7 0 1-15,11-28 1 16,-7 3-2-16,3-18 1 15,-7 11-2-15,-7-5 2 16,-3 2 0-16,-11 1 1 16,0 3-5-16,-18 12-1 15,0 4 3-15,-10 18 1 16,7-3-5-16,-4 13 0 16,4-4-1-16,4 7-1 0,2-3-10 15,5 3-5-15,3-4-27 16,3-2-10-16,1-4-32 15,3-2-11-15,0-1-88 32</inkml:trace>
  <inkml:trace contextRef="#ctx0" brushRef="#br0" timeOffset="21995.072">7959 8489 200 0,'7'-41'74'0,"-4"25"-58"0,1 1 9 15,-1 5 0-15,1 1-2 16,-1-1 3-16,1 7-1 0,-4-3 0 16,0 6-14-1,-4-3 4-15,1 3 5 0,-4 9 2 16,0 13 2-16,-4 22-9 0,1 9-4 16,3 10 0-16,-1-3 0 15,5 6-1-15,-1 3 1 16,4-4 0-16,0-5 1 15,0-19-2-15,0-13 1 16,0-6 0-16,-3-13 1 16,-1-9-4-16,-3-15 0 15,4-7-3-15,-8-3 2 16,4-10-2-16,0-2 0 16,0-14-3-16,3-18 1 15,4-6-2-15,0 3-1 16,0 6 1-16,0 13-1 0,0 12 0 15,0 3 0-15,0 20 2 16,0 8 1 0,-3 13 1-16,-1 19 0 0,1 25-5 15,-1 16 1-15,1 6 6 16,-1 3 6-16,4 16-4 16,0-13-2-16,0-15 1 15,7 9 0-15,-3-10-1 16,3-12-1-16,-4 10-3 15,1-26 1-15,0-6 2 16,-1-22 2-16,-3-12-3 16,4-22-3-16,-1-20 0 0,-3-8-1 15,0-13 0-15,0-32 2 16,0 1-1-16,0 12-1 16,0 13 1-16,-3 15-1 15,-1 16 0-15,1 12 0 16,-1 16-3-16,0 19 0 15,1 35-1-15,-1 31 3 16,4 22 0-16,0 18 1 16,0-24 0-16,7 87 0 15,-3-50 2-15,3 38 1 16,0-41-1-16,0 19 1 16,4-32-2-16,-8-9 2 15,1-22 0-15,-1-24 1 0,1-11 0 16,-4-31 0-1,0-2 0-15,-4-33 0 0,1 14-5 16,-4-76 1-16,-7 22 0 16,-4-85 0-16,0 0 0 15,1-59 2-15,6 41-3 16,1 37 0-16,3 44-1 16,3 47-4-1,4 50 1-15,0 23 1 16,0 27 2-16,4 48 1 15,-1-7 1-15,1-22 0 16,3 69 2-16,0-28-1 16,0 50 2-16,0-43-2 15,3 2 2-15,1-31-2 16,3-25-1-16,-3-12 3 0,6-57 0 16,-3 0 1-16,1-44 0 15,-1 3-2-15,-4-69 1 16,-3 22-2-16,0-68-1 15,-3-1 1-15,-4 41-1 16,0 34 2-16,-4 35 3 16,-3 44-4-16,-3 31-1 15,3 10-2-15,0 18 0 16,0 13 2-16,7-12 0 16,0-13 0-16,7 6 2 15,-4-9-3-15,8-7-2 16,-4-6-25-16,3-3-11 0,1-6-16 15,3 0-3-15,-3-6-11 16,6-4-2 0,-3 0-10-16,4-2-1 0,-4 2-40 15</inkml:trace>
  <inkml:trace contextRef="#ctx0" brushRef="#br0" timeOffset="22400.502">7973 9784 316 0,'-53'12'118'0,"53"-12"-92"0,-32 7 15 16,29-7 2-16,-1 0-13 15,1 0-2-15,-1-7-3 0,0 7 1 16,8 0-14-16,0-3 4 0,13-3 2 16,-3 3 1-16,22 0 3 15,-8 0-8-15,14 3-1 16,-7 0-5-16,25 6 0 15,-10-3-3-15,17 3 2 16,-11-3 0-16,-3 7 3 16,-11-10 1-16,-10 6 3 15,-7-3 4-15,-25-3 3 16,0 0-13-16,-28 0-5 16,3 6-2-16,-14-2 1 15,7-4-1-15,-10 0 2 16,7 0-2-16,3 0-1 15,7 0-2-15,8 0-1 0,3 0-3 16,10 0-1-16,4 0 4 16,14 0 1-16,-10 0-29 15,20 0-12-15,-2 0-75 16,23 0-31-16,-9 0-38 16</inkml:trace>
  <inkml:trace contextRef="#ctx0" brushRef="#br0" timeOffset="24681.127">16686 10270 200 0,'-10'-69'77'0,"10"25"-60"0,3-38 21 0,1 45 6 0,3-10-5 16,0-3 2-16,0 9-3 16,0 3-2-16,4 10-19 15,-1 9 10-15,1 16 3 0,-1 16 0 16,-3 30 2-16,1 30-5 15,-1 27-2-15,0 41-5 16,-4 9 0-16,1 32-2 16,-8-6 0-16,-3 0-3 15,-3-1-1-15,-5-15 0 16,1-22 4-16,4-13-10 16,3-31-2-16,0-25-4 15,7 10-2-15,0-23 1 0,7 4-1 16,-4-16 0-16,11 0 0 15,-3-10 0-15,21 1 2 16,-4-10-3 0,28 3 0-16,-10-9 1 0,14-7 2 15,-14-2 1-15,14-17 1 16,-11 1 0-16,11-50 2 16,7-16-1-16,-17-10 0 15,-22-6 1-15,-21-9 1 16,-21-3-6-16,-14 9 0 15,-18 9-1-15,-21 13 0 16,-11 19-3-16,4 19 2 16,4 12-6-16,10 19 0 15,14 6-4-15,14 7 0 0,14 2-34 16,11 4-15-16,14-3-16 16,22-4-5-16,13 1-16 15,14 0-4-15,8-4-40 16</inkml:trace>
  <inkml:trace contextRef="#ctx0" brushRef="#br0" timeOffset="24997.222">17773 10605 384 0,'-39'-9'145'0,"36"9"-112"0,-4 0 1 0,7 0-5 16,0 0 2-16,7 0 5 16,3 0 1-16,8 0 2 15,10 0-21-15,11 0-4 0,7 6 0 16,3-3-10-16,-3 4-2 15,-4-1 0-15,-3 6 1 16,-4 4-32-16,-6 3-15 16,-8 0-51-16,-4-1-22 15,-2 11-62 1</inkml:trace>
  <inkml:trace contextRef="#ctx0" brushRef="#br0" timeOffset="25221.623">17635 11232 416 0,'-38'19'154'0,"41"-19"-120"0,15 0 19 16,-1 0 2-16,12-9-22 15,16-10-4-15,22 0-17 16,8 3-5-16,-5-2-5 16,-3 2-4-16,-7 3 1 0,-3 7-4 15,-5 3 1-15,1 3-33 16,0 0-16-16,0 0-16 15,0-3-6-15,0-10-12 16,-4 4-3-16,4-13-35 16</inkml:trace>
  <inkml:trace contextRef="#ctx0" brushRef="#br0" timeOffset="25821.837">18757 10264 316 0,'-14'-16'118'0,"11"10"-92"0,-1-7 11 0,4 4-1 16,0-1-7-16,4 1 3 0,3-4-5 16,3-2 1-16,11-4-16 15,8-6 6-15,9 0 5 0,8 3 3 16,4 12 2-16,-1 13-9 16,7 16-1-16,4 9-7 15,-3 13-1-15,-8 22 0 16,-10 25 1-16,-14 3 1 15,-18-10 2-15,-14 1-3 0,-11 18 1 16,-7 0-5-16,-10-6 1 16,-14-6-7-16,-11-3-3 15,-7 9 1-15,3-3 2 16,11-10 2-16,11-15 1 16,10-6-2-16,15-13-2 15,13-6 3-15,18-10 0 16,18-6 3-16,14-6 3 15,7-10-4-15,7 1-1 16,14-1 0-16,14 0 0 16,0-2 0-16,-10-4 0 15,-8 6-2-15,-3 1 1 16,0-1-4-16,-3 0-2 0,-8 1-1 16,-3-4 3-16,-10 0-24 15,-8 1-11-15,-7-1-41 16,-7 3-16-16,-7-2-129 15</inkml:trace>
  <inkml:trace contextRef="#ctx0" brushRef="#br0" timeOffset="26770.764">16506 13938 220 0,'-7'57'85'0,"7"-57"-66"0,-7 31 14 16,7-28 4-16,0 7 1 0,0-4 4 16,-3 3-3-16,-1-6 0 15,1 7-21-15,-1-10 5 0,1 6 1 16,-1-3-1-16,1-6 0 16,-1-3-6-16,1-4 0 15,-1-2-4-15,8-38 0 16,6-32-5-16,8-6-3 15,14-37-5-15,6 0 0 16,5 2 2-16,-1 1 3 16,-3 12-2-16,-4 22 0 15,-3 26 1-15,0 27 2 16,-8 35 1-16,-2 16 1 16,-8 12-2-16,-4 22-1 0,-3 22-3 15,-3 4 1-15,-4-4-4 16,0-3 0-16,0-13 1 15,3-6 2-15,4-9 1 16,7-6 3-16,11-10-3 16,10-10-2-16,11-11 0 15,4-14-1-15,3-6 0 16,0 1 0-16,-1 2 0 16,-6 13 0-16,-7 13 2 15,-14 24 3-15,-11 39-2 16,-14 11 0-16,-7 1-1 15,-4 9-2-15,1-2 1 16,3-11-1-16,3-15-5 16,1-16 1-16,3-15-27 15,7-13-11-15,10-19-34 0,8-21-13 16,14-20-91 0</inkml:trace>
  <inkml:trace contextRef="#ctx0" brushRef="#br0" timeOffset="27189.544">17731 13468 328 0,'-4'0'123'0,"8"0"-95"0,-1 0 16 15,1 0 0-15,3-3-2 16,7 3 4-16,11 0-10 0,6 0-2 16,8 3-19-16,7 0-5 0,0 0-2 15,0 0-2-15,0 4-1 16,-8 2-6-16,1 0 1 16,-7 1-31-16,-4 2-12 15,-3 1-40-15,-8 3-15 16,-2 6-69-1</inkml:trace>
  <inkml:trace contextRef="#ctx0" brushRef="#br0" timeOffset="27386.559">17805 13985 372 0,'-4'3'140'0,"22"-6"-109"0,17-6 13 0,-14 0 1 16,22-7-19-16,6-6-3 0,0 0-13 15,1 0-4-15,-4 3-4 16,-4 4-2-16,-3-1 3 0,-4 3-31 16,0-2-11-16,-3 5-37 15,0-2-15-15,3-1-62 16</inkml:trace>
  <inkml:trace contextRef="#ctx0" brushRef="#br0" timeOffset="28824.224">19286 12995 188 0,'-3'-10'71'0,"3"7"-55"0,-4-3 13 0,4 6 4 15,0-7-4-15,0 4 3 16,0-3-3-16,0 0 0 16,0-1-16-16,0 1 5 0,0 0 3 15,0 0-5-15,0-4 1 16,0 1-1-16,4-4-1 15,3-2-1-15,0 2 1 16,7-6-2-16,4-3 0 0,10 0-5 16,4 0-3-16,3 4 2 15,4-1 0-15,0 3-3 16,-1 4-1-16,5 2 3 16,3 10 1-16,-1 3 3 15,-2 13 1-15,-4 12 3 16,-8 22 2-16,-10 7-1 15,-10-1 1-15,-14 1-2 16,-15 2-1-16,-10 20-10 16,-4 2-1-16,-3 1-2 15,-4-10 0-15,-3 0 0 16,-1-9 2-16,4-4-3 0,4 1 0 16,10-4-1-16,11-6 0 15,11-6 2-15,13-9 0 16,8-7 2-1,7-6 1-15,3-13 3 0,4-2 1 16,10-4-3-16,11-6-1 16,3 0 1-16,4-1 2 15,-7 4-3-15,-7 4 0 16,-4 2-1-16,-6 0 1 16,-8 3-18-16,-3-2-6 15,-4-1-32-15,-7-3-11 16,-4-3-18-16,-6-3-4 15,0-3-76 1</inkml:trace>
  <inkml:trace contextRef="#ctx0" brushRef="#br0" timeOffset="29409.988">18831 13390 264 0,'-10'-4'99'0,"6"-2"-77"0,1-3 20 0,3 6 3 16,-4 0-1-16,1-1 3 15,-1 1-4-15,1 3-2 16,3 0-22-16,-4 3 2 0,4 4 0 16,0 5-3-16,4 1 2 0,6-4-2 15,8 1 0-15,6-1-3 16,12 0 1-16,3-9-3 16,3 0 0-16,0-3-3 15,-3-3-1-15,-4 6-5 16,1 0-1-16,-8 0-1 15,-4 0-2-15,-2 0 1 16,-5 0-1-16,-3 0 2 16,-3 0 1-16,-4 0-17 15,-3 0-7-15,-4 0-30 16,0 0-10-16,0 0-41 16,0 9-15-16,7-2-53 15</inkml:trace>
  <inkml:trace contextRef="#ctx0" brushRef="#br0" timeOffset="29801.2">18782 14161 312 0,'-42'3'115'0,"42"-3"-89"0,3 0 16 0,-3 0 4 0,11-3-7 16,6 0-1-16,4 0 1 15,8-4 2-15,2 1-22 16,8 3 7-16,7 0 4 0,4-3-3 16,6 2 1-16,22-2-9 15,17 3-4-15,4-3-6 16,6-1-4-16,15 4-2 15,0 0-3-15,-14 3 1 16,-7-3 1-16,-7 3-1 16,-4 0 2-16,-14 0-4 15,-11 0 0-15,-17 0-15 16,-10 0-4-16,-15 0-30 16,-14 3-12-16,-14 3-54 0,-7 7-21 15,-4 12-32 1</inkml:trace>
  <inkml:trace contextRef="#ctx0" brushRef="#br0" timeOffset="30131.365">19473 14308 400 0,'7'-37'151'0,"4"27"-118"0,3 4 11 0,-3 6-2 0,-1 9-11 16,1 16-1-16,-4 13-5 16,0 12-4-16,-4 7-11 15,-3 5-2-15,-3 11-1 0,-1 11-1 16,1-5-1-16,-1-7-3 15,4-10 1-15,0-2-7 16,4-13-1-16,3-6-47 16,4-13-20-16,3-9-29 15,3-10-11-15,15-18-47 16</inkml:trace>
  <inkml:trace contextRef="#ctx0" brushRef="#br0" timeOffset="30597.935">20955 13647 324 0,'-4'-7'121'0,"12"7"-95"0,-8-3 22 16,0 3 5-16,3 0-7 15,4 0 0-15,0 0-14 16,0 3-5-16,4 1-16 16,-1-1 0-16,5 0 2 0,2-3-7 0,4 0-1 15,8 0-1-15,2 0 0 16,1 3-31-16,-4 3-12 15,-7 7-64-15,1 6-28 16,-12 15-36 0</inkml:trace>
  <inkml:trace contextRef="#ctx0" brushRef="#br0" timeOffset="30793.145">20863 14164 372 0,'-28'9'140'0,"35"-2"-109"0,11-4 18 0,-4-3-1 16,11 0-17-16,6 0-6 16,8-10-14-16,7 1-7 15,10-3-3-15,1-1-1 0,-1 0 2 0,-3 1-32 16,-7 2-12-16,0 1-56 16,0 0-23-16,0-1-26 15</inkml:trace>
  <inkml:trace contextRef="#ctx0" brushRef="#br0" timeOffset="31154.609">21876 13904 324 0,'-39'9'123'0,"35"-9"-95"0,1 10 20 0,6-4 5 16,4-3-18-16,11-3-5 15,3 0-11-15,8 0-2 16,6-9-10-16,11-1-4 0,17-2 0 16,8-4 0-16,-1 0 1 15,-3 4-9-15,-3 2-2 0,6 4-53 16,11 0-25-16,8 3-87 16</inkml:trace>
  <inkml:trace contextRef="#ctx0" brushRef="#br0" timeOffset="31662.087">22867 13205 320 0,'-7'-25'121'0,"11"15"-95"0,-1-2 20 0,1 2 1 16,6 1-14-16,4-4-2 15,4 4-5-15,7 3 1 16,6 6-15-16,15 6 9 0,4 6 2 16,-1 10 0-16,-3 25-2 15,-11 19-5-15,-17 6 0 16,-15 0-9-16,-13-3-2 15,-15 10 3-15,-10 5 5 16,-4 1-5-16,-3-3 0 16,-1-7-2-16,-3 0 1 15,4 0-4-15,10 4-2 0,11-1 0 16,14-15 1-16,14-10-1 16,11-12 2-16,7-7 0 15,10-9 1-15,18-9 2 16,14-10 3-16,3-6-2 15,-6 0-2-15,-8 0-2 16,-10 4 0-16,-7-1-4 16,-7 3 0-16,-4-3-10 15,-7 7-5-15,-3-1-23 16,-1 0-8-16,-3-2-28 16,-3-4-12-16,0-6-113 15</inkml:trace>
  <inkml:trace contextRef="#ctx0" brushRef="#br0" timeOffset="33043.864">22511 3334 252 0,'-14'13'93'0,"10"-7"-72"0,1-3 16 16,3-3 2-16,0 0-4 0,0 6 4 16,3-6-4-16,1 0 1 15,-1 3-20-15,4-3 6 0,4 7 2 16,3-4 1-16,18-3 2 16,10 6-4-16,14 0-2 15,4-6-9-15,4 4-3 16,3 2-5-16,11-6-1 15,3 0 1-15,-4 0 0 16,-6 0-2-16,-15-10 1 16,-10 4-2-16,-14 0-1 15,-7-4-17-15,-11 7-6 16,-7-3-31-16,-7 6-10 16,-4 0-31-16,4 0-12 0</inkml:trace>
  <inkml:trace contextRef="#ctx0" brushRef="#br0" timeOffset="33554.753">23509 2710 304 0,'4'-44'112'0,"10"25"-87"0,10-6 18 16,-6 13 0-16,10 2-6 0,11-5 1 15,7 2-4-15,3 7-1 16,1 6-18-16,3 0 9 0,-4 19 3 16,-3 21-6-16,-11 23-1 15,-10 6-4-15,-15 0 0 16,-10 19-8-16,-10 9-3 15,-8-6-1-15,-6 0 0 16,-12-6 2-16,-17-1 3 16,-17 13-2-16,3 1-2 15,7-4-2-15,10-13 0 16,8-12-2-16,10-6-1 16,11-7-2-16,11-2 1 15,10-17 1-15,21-5 2 16,21-7-1-16,18-10 2 15,4-2 0-15,-1-13 3 16,8 0-1-16,-8 0 2 0,-3 0-4 16,-7 3 0-16,-7 0-6 15,-7 0 0-15,-4 1-26 16,0-4-10-16,1 0-24 16,2 0-9-16,-2-4-23 15,-1 1-8-15,7 3-56 16</inkml:trace>
  <inkml:trace contextRef="#ctx0" brushRef="#br0" timeOffset="33973.927">25322 3055 416 0,'7'-6'156'0,"-3"12"-121"0,-4 10 14 0,-4-10 0 15,-3 13-13-15,-3 9 2 0,-11 25-13 16,-11 1-3-16,-7 5-13 16,-7 4 1-16,-3 9 1 0,-1 13-6 15,8 2-3-15,3 1-1 16,4-13 1-16,3-2-1 16,8-11-1-16,2 1-2 15,8-13-1-15,0-9-9 16,4-10-3-16,3-9-32 15,0-9-14-15,-1-10-30 16,1-12-11-16,4 2-71 16</inkml:trace>
  <inkml:trace contextRef="#ctx0" brushRef="#br0" timeOffset="34243.388">24737 3096 372 0,'-18'-13'140'0,"18"7"-109"0,7 12 18 0,0-3 2 16,7 7-3-16,4 18 4 15,7 16-15-15,3 9-5 16,0 7-19-16,4 6-1 0,3 18-1 16,4 10-4-16,3-3-2 15,1 3-2-15,-1-15-3 16,4-10 1-16,-7 3-1 15,-4-19-14-15,-7-3-3 16,-3-12-24-16,-4-10-9 0,-3-9-38 16,-4 0-16-16,7-13-75 15</inkml:trace>
  <inkml:trace contextRef="#ctx0" brushRef="#br0" timeOffset="34889.452">26374 3347 324 0,'-11'-4'123'0,"8"4"-95"0,-1 0 11 15,4 0 1-15,0 0-2 16,0 0 2-16,4 4-5 16,3 2-1-16,7-3-19 15,14 6 6-15,25-9 6 0,14-3-6 16,14-3-2-16,32-3-5 0,10-1 1 16,1 7-8-16,6 3-4 15,-3 9-2-15,-14-5-1 16,-21 2-3-16,-18 3 2 15,-14-6 1-15,-11 7 2 16,-13-4-10-16,-15 0-2 16,-7-6-35-16,-10 0-15 15,-12 0-22-15,-6 0-9 16,-7 0-83 0</inkml:trace>
  <inkml:trace contextRef="#ctx0" brushRef="#br0" timeOffset="35222.778">26875 3021 288 0,'-39'-51'110'0,"35"26"-86"0,4-15 27 16,0 24 5-16,4-9-13 15,-1 15-2-15,1 1-6 16,3 9 0-16,4 16-19 16,-1 21 6-16,1 1 2 0,-1 21-8 15,1 29-4-15,-1 6-7 16,5 3-4-16,-1 20 2 0,3 2 0 16,1-22-1-16,3 0-2 15,4-22-2 1,-1-12-1-16,1-10-36 15,0-18-14-15,0-10-39 0,3-13-15 16,7-5-55 0</inkml:trace>
  <inkml:trace contextRef="#ctx0" brushRef="#br0" timeOffset="35880.868">28138 2528 288 0,'10'-25'107'0,"1"16"-83"0,3-7 21 0,-4 7 7 0,5-1-10 16,2 1-3-16,4-1-4 15,8 1 0-15,9-7-19 16,5 1 6-16,3-1 5 0,-1 0-6 16,1 7-2-16,-3 6-7 15,-5 6-2-15,-2 6-2 16,-5 7 2-16,-2 0 1 16,-5 9 3-16,-2-3-1 0,-8 9 2 15,-7-3-4-15,-4 16 1 16,-6 16-3-16,-4 9 0 15,-4 3-5-15,-7 0-3 16,-6 3 2-16,-12 13 0 16,-13 3-1-16,-11-6-2 15,-3-7 3-15,3-9 0 16,-4-6-1-16,1-4 1 16,3 1-4-16,7 3 0 15,10-4 1-15,8 1 0 16,10-13-3-16,11-7 2 15,14-5 3-15,11-4 3 16,10-6-2-16,7-9-2 16,8 3 2-16,9-10 0 0,19-9-1 15,14 0-2-15,-1 0 3 16,-6 7 0-16,-11-4-4 16,-7 3-1-16,-4 3 1 15,-3 4 2-15,-7-4-5 16,-8 1-1-16,-6-1-14 15,-7 4-3-15,-4-10-10 16,-4 3-3-16,-6 0-16 16,-4-2-6-16,-4-4-24 15,1 6-11-15,6-3-83 16</inkml:trace>
  <inkml:trace contextRef="#ctx0" brushRef="#br0" timeOffset="37967.225">18909 4905 236 0,'-18'-6'90'0,"15"3"-70"0,-1-4 19 0,1 7 5 16,-1 0-8-16,1 7 2 15,-1-4-2-15,1-3-1 16,3 9-18-16,0-3 7 0,3-3 6 0,8 4-1 15,3-4 3-15,7-3-5 16,7 6-2-16,11-6-7 16,3 0-3-16,11-6-5 15,25 6-1-15,21-3 1 16,6-4 1-16,33 7-5 16,7-3-2-16,13 3 4 15,19-6 3-15,-4 3-4 16,14-6 1-16,-14-7-1 15,-11 0 1-15,-3 1-2 0,-15 2 1 16,-20 4-4-16,-22 5 0 16,-17 4-1-16,-11 7-2 15,-18-1 3-15,-10 0 2 16,-11 1 0-16,-6-1 0 16,-8 0-3-1,-7-3 1-15,-7-3-11 0,-7-6-2 16,-4-3-48-16,-3 2-21 15,-7 1-57-15,-7 3-24 16,-14 3-14 0</inkml:trace>
  <inkml:trace contextRef="#ctx0" brushRef="#br0" timeOffset="38583.609">20077 5335 216 0,'3'-7'82'0,"4"1"-64"0,-3-3 18 0,-1 5 2 16,4-2-3-16,-3 6 4 15,-1 0 5-15,1 6 5 16,-4 4-27-16,-4 6 10 0,-6 5 3 0,-8 5-6 15,-7 2 0-15,-13 6-5 16,-5 10-3-16,-3 3-5 16,-3 6-2-16,3-5-8 15,4-8-2-15,7-5-2 16,6-7-2-16,5-6 1 16,6-6 1-16,7-7-19 15,8-9-6-15,10-9-30 16,7-10-14-16,11-6-24 15,3 0-10-15,7-4-48 16</inkml:trace>
  <inkml:trace contextRef="#ctx0" brushRef="#br0" timeOffset="38943.623">20168 5338 320 0,'-14'-3'121'0,"11"-1"-95"0,-1-2 11 0,4 0-2 16,0 6-3-16,0 0 4 15,0 0-12-15,0 0-4 16,0 0-11-16,7 3 5 0,4 3 3 16,3 4 2-16,0 2 1 15,7 4-3-15,4 3 0 0,3-4-5 16,7 4 0-16,4 0-3 15,4 3 0-15,-5-3-3 16,-2 0 1-16,-1-4-4 16,-7-5-2-16,0-1 0 15,-7-6 1-15,-3 3-1 16,-4-2-1-16,-7-4-15 16,0 0-7-16,-7 0-31 15,0 0-11-15,0-4-31 16,-3 4-10-16,3 4-52 15</inkml:trace>
  <inkml:trace contextRef="#ctx0" brushRef="#br0" timeOffset="39678.52">20073 5400 296 0,'-3'0'112'0,"3"0"-87"0,0 0 15 16,0 0 3-16,0 0-11 15,0 7 1-15,-4-4-5 16,0 3-3-16,1-3-13 16,-4 7 1-16,0-1 1 0,0 10-1 15,-7 3 0-15,3 12-3 16,-3 13-1-16,0 10-1 15,-4-4 0-15,1 7-2 16,-5-4 1-16,-2 16 2 16,-4 19 2-16,-1-3-1 15,5 0-1-15,-1 3 1 0,4 18 4 16,3-2-6-16,8 6 0 16,6-3-2-1,8 12-1-15,10-3-1 0,14-9 0 16,14-10 0-16,11 4 0 15,7-7 0-15,21-6 2 16,25-16-1-16,0-19 2 16,10-12 0-16,15-12 3 15,-1-20-1-15,-10-6 0 16,4-12-5-16,-4-3-3 16,-11-1-3-16,-17 4 1 15,-15 0 1-15,-6 0 2 0,-18-4-1 16,-7 1-1-16,-4-1 3 15,-10 1 0-15,-4-1-1 16,-7 1 1-16,-7-3-2 16,-7 2-1-16,-3 7-6 15,-4-3-1-15,-4 3-13 16,1-4-4-16,10-2-71 16,7-4-17-1,4-2-11-15,10 2-58 16</inkml:trace>
  <inkml:trace contextRef="#ctx0" brushRef="#br0" timeOffset="40593.952">22207 6862 204 0,'-10'-44'77'0,"3"22"-60"0,-4-19 17 0,8 16 6 16,-1-3-1-16,1-1 1 15,-1 1-2-15,4 0-1 16,0 6-20-16,7 13 7 0,0 15 4 16,4 16 0-16,-1 19 3 15,1 6-2-15,-4 12 2 16,-4 26-4-16,-3 21-2 16,-3-5-7-16,-4-1-3 15,0 10-5-15,0-7 1 16,0-5 0-16,3-23 3 15,4-16-7-15,0-2-4 16,7-13 0-16,4-10 0 0,6 1-1 16,5-7-2-16,6-6-2 15,0-3 1-15,7-7 1 16,1-2 2-16,-1-10-1 16,4 0 2-16,3-10-2 15,4 1 2-15,7-13 2 16,-7-13 2-16,-4-18-1 15,-10-10-1-15,-11 4-1 16,-18 2 2-16,-17 4-5 16,-14 6-1-16,-11 3-2 15,-7 3 0-15,-13 13 0 0,-9 9 0 16,-2 7 0-16,6 5-2 16,12 4 0-16,9 6 0 15,15 1-11-15,17-1-5 16,25-3-27-16,22-3-10 15,10-4-43-15,10 1-16 16,4 0-60 0</inkml:trace>
  <inkml:trace contextRef="#ctx0" brushRef="#br0" timeOffset="40957.162">22983 6451 392 0,'-3'-10'145'0,"6"10"-112"0,1 7 10 15,0-4-2-15,3 6-1 16,0 10 3-16,0 31-12 16,-4 13-7-16,-3 15-13 15,-7 26-1-15,-3 21 1 0,-5 10-6 16,-2 19-1-16,3-7-2 16,3-12 1-16,4-16-11 15,4-16-4-15,6-15-23 16,4-22-10-16,4-25-36 0,-1-13-13 15,11-15-85 1</inkml:trace>
  <inkml:trace contextRef="#ctx0" brushRef="#br0" timeOffset="41345.169">23566 7166 304 0,'7'-32'115'0,"-4"13"-89"0,-3-2 16 0,0 5 2 0,0 3 4 15,-3-2 8-15,-8-1-8 16,-3 7-4-16,-4 2-25 15,-6 10 2-15,-12 13 0 0,-13 22-9 16,-11 12-2-16,-4 13-2 16,8 9 0-16,10 16-2 15,18 12 1-15,24-19 2 16,29-12 2-16,21-9-3 16,14-16 0-16,25-16-5 0,13-15-2 15,-2-4 0-15,-15-12-1 16,-11-7-40-16,-13-5-15 15,-11 2-37-15,-11-2-12 16,-3-1-86 0</inkml:trace>
  <inkml:trace contextRef="#ctx0" brushRef="#br0" timeOffset="42531.288">25449 6934 292 0,'4'-16'110'0,"-1"13"-86"0,1 0 20 0,-4 3 2 15,0-3-9-15,-7 3-2 16,-4 0-6-16,-3 3-4 16,-7 0-13-16,-11 3-1 0,-10 0 2 0,-14 7-7 15,-4-1-3-15,0 7-2 16,7 6-1-16,7 0-3 16,11 0 0-16,10 1-1 15,7-4 0-15,11-4 0 16,14-5 3-16,11-4-2 15,14-2-1-15,10-4 3 16,7 0 0-16,1 3 1 16,-4 7 0-16,-4 5 0 15,-3 8 2-15,-8-5-1 16,-6 11 2-16,-7-4 0 16,-8 0 3-16,-6-3 6 15,-8-3 4-15,-6 10-4 16,-8-10-2-16,-10 3-5 0,-14 0-4 15,-11-3 0-15,0 6-1 16,0-6-3-16,3-3 0 16,15-7-3-16,3-5 1 15,8-4-37-15,10-3-16 16,7-7-31-16,7 1-12 16,14-3-42-1</inkml:trace>
  <inkml:trace contextRef="#ctx0" brushRef="#br0" timeOffset="42907.575">25700 6567 304 0,'42'-144'115'0,"-21"93"-89"0,-3-27 16 0,-7 47 2 15,-4 2-11-15,0 11 0 0,-7 11-3 16,-4 26-1-16,-3 16-16 15,-3 9 5-15,-8 37 5 0,-3 19-6 16,0 7 1-16,3 28-11 16,7 0-2-16,11-13-1 15,11-15 0-15,7-13 0 16,3-19 0-16,3-22 2 16,5-21 1-16,6-17-1 15,7-12-1-15,1-3-3 16,-5-3-2-16,-6-3 1 0,-4 6 1 15,-10 9-3 1,-11 7-6-16,0 3-3 16,0 6-39-16,7 0-18 15,4-6-18-15,7-7-6 16,3-2-14-16,4-1-4 16,6-9 4-1</inkml:trace>
  <inkml:trace contextRef="#ctx0" brushRef="#br0" timeOffset="43207.244">26490 7260 316 0,'-14'-32'118'0,"3"23"-92"0,-10 12 19 0,11-3 5 0,-8 16-15 16,-3 3 0-16,0 3-14 15,-8 6-3-15,8 0-10 16,4 0-5-16,6 4-2 0,11-7-1 15,7-10 0-15,11-8 2 16,14-11 1-16,3-2 5 16,0 0 5-16,-3 0 6 15,-7 2 5-15,-8 8-1 16,-6 5-2-16,-8 7-11 16,-3 3-4-16,4 6-9 15,3-7 0-15,3-5-39 16,8-7-16-16,3-6-31 15,7-6-9-15,1-3-69 16</inkml:trace>
  <inkml:trace contextRef="#ctx0" brushRef="#br0" timeOffset="43823.704">27016 6905 312 0,'-21'-28'115'0,"10"16"-89"0,-21 9 10 0,18 3 0 16,-7 3-16-16,0 12-1 15,-4 7-7-15,0 13-2 16,4 9-6-16,0 15 4 0,7-2 4 16,7 2-6-16,7-12-3 15,3 0-2-15,4-12 1 0,8-7 1 16,6-12 1-16,3-7 0 15,5-9 0-15,-8 0 2 16,7-28 1-16,0-22-1 16,4-16 1-16,0-13-4 15,3-11-2-15,0-39 0 16,1-6-1-16,-5-31-3 16,-9 9 2-16,-8 13-1 15,-11 28 0-15,-6 28 8 16,-15 32 6-16,-10 28-6 15,-11 24-1-15,-7 42-1 0,0 37 2 16,7 19 8-16,8 41 3 16,13 0-4-16,18 15 0 15,18 1-6-15,13-22 1 16,12-23-3-16,-1-24 2 16,0-13-4-16,-3-25 0 15,-3-23 1-15,-5-11 2 16,-2-10-3-16,-8-13-2 15,-7-5 0-15,-7-1-1 16,-4 6 0-16,-3 7 2 16,-3 12-3-16,3 7-2 15,3 6-3-15,8 2 1 0,7-2 3 16,13-3 1-16,15-7-15 16,7-5-6-16,4-11-38 15,-5-2-14-15,-2-4-43 16,6 1-18-16,-3-7-1 15</inkml:trace>
  <inkml:trace contextRef="#ctx0" brushRef="#br0" timeOffset="44288.346">28032 6971 384 0,'-46'-3'143'0,"21"6"-112"0,-14 4-6 15,22-4-9-15,-8 12-15 0,0 4-1 16,1 3 0-16,-1 9 2 16,0 4-1-16,4 3 2 0,7-1 0 15,7-5-1-15,7-1 1 16,11-6 0-16,3-3 1 16,7-6-5-16,7-7 1 15,4-6 2-15,3-9 1 16,4-10-1-16,0-15 1 15,-4-22 0-15,-7-10 3 16,-3-6-5-16,-8-13-1 16,-2-27 0-16,-5 21 2 15,-3 19-1-15,-7-66-1 16,0 35-6-16,-10-23-1 16,-1 29 9-16,-7 13 6 15,4 15 8-15,-10 28 4 0,-5 16-4 16,5 35-1-16,6 40-1 15,7 26 4-15,8 49-6 16,6 7-2-16,12 37-5 16,6-12-2-16,7-25-3 15,4-19-1-15,3-15-32 16,-3-23-15-16,0-22-62 16,10-15-25-16,4-16-22 15</inkml:trace>
  <inkml:trace contextRef="#ctx0" brushRef="#br0" timeOffset="45233.011">29055 6206 272 0,'-7'-50'101'0,"3"41"-78"0,1-4 20 16,3 10 5-16,0 3-17 15,0 6-5-15,0 19-2 0,-4 13 1 16,-3 18-13 0,-3 29 6-16,-5 25 5 0,1-1-10 0,-3 20-2 15,3 0-7-15,6-10-3 16,8-22 0-16,11-16 1 16,10-15 3-16,11-16 2 15,3-6-1-15,8-19 1 16,10-12-4-16,14-13-2 15,3-13 0-15,-3-15-1 16,-10-16 2-16,-12-9 3 16,-9-7-2-16,-19 7-2 15,-20-6 0-15,-22-4-1 16,-21-3-3-16,-7 3 2 16,-7 10-4-16,-7 15 1 15,-7 20 0-15,4 24-1 16,10 13-1-16,14 6-1 0,18 3 1 15,24 3 4-15,22 1 1 16,14 5 1-16,10 1 0 16,11-4 0-16,17 4 0 15,11-7 2-15,1-6 1 16,-5-9 1-16,1-16 0 16,6-16 0-16,8-9 2 15,-4-6 1-15,-14 3-1 16,-14-7-1-16,-17-2-3 15,-19-1 1-15,-16 4 0 16,-23 18 1-16,-20 13-5 16,-11 12 1-16,-3 10 0 0,-4 9 0 15,7 16 2-15,7 9 1 16,11 10-1 0,14-6-2-16,14-14 1 0,18-2 1 15,24-13 1-15,21-9 1 16,4-12-7-16,1-7-2 15,-5-7-40-15,1 4-15 16,-1-6-47-16,8-4-20 16,-11-2-16-1</inkml:trace>
  <inkml:trace contextRef="#ctx0" brushRef="#br0" timeOffset="45548.408">30473 6172 268 0,'-28'-126'101'0,"24"82"-78"0,1-9 24 16,3 34 5-16,0-3-7 15,0 7 0-15,-4 2-14 16,1 13-4-16,-1 13-16 15,1 21 4-15,-1 38 3 0,4 13-2 16,-3 22 1-16,3 27-12 16,0 7-2-16,3-3-1 0,4 19 3 15,7-25-2-15,4-19-2 16,-1-25-18-16,5-16-9 16,-1-19-37-16,0-22-17 15,4-6-93 1</inkml:trace>
  <inkml:trace contextRef="#ctx0" brushRef="#br0" timeOffset="46284.181">30667 6717 296 0,'-7'28'110'0,"3"-12"-86"0,1 3 11 0,3-10-1 0,0 1 1 15,0-4 3-15,3 0-3 16,-3-3 1-16,4 1-20 16,-1-4-5-16,-3 0 0 0,0 0-5 15,0 0-1-15,0 0-2 16,0-4-3-16,0 4 1 16,0 0-1-16,0 0-3 15,8 0 0-15,2 0 2 16,4 0 0-16,0 4-2 15,0-4 2-15,1 0-8 16,-5 0-4-16,1 0 4 16,-4 0 5-16,-7 0 3 0,0 0 1 15,-4 0 0-15,1 0 2 16,-1 0-3 0,1 0 0-16,-1 0 1 0,4 0 0 15,0 0 0-15,0-4 2 16,4 1 1-16,-1-3 1 15,1 3 2-15,-4 0 1 16,0-3 3-16,-7 6 1 16,-4 0 1-16,-3 3 0 15,-4 6-4-15,-3 4 0 16,-4 5-3-16,1 1 0 16,-1 9 1-16,0 4 1 15,4 5 1-15,7 10 0 16,11-6-2-16,10-3-1 15,10-10-1-15,15 3 0 0,17-9-2 16,15-6 1-16,3-10-2 16,-4-6 2-16,-3-6 0 15,-7-10 3 1,-7-6-3-16,-7-9 0 0,-11 3 1 16,-14-7 2-16,-10 1-3 15,-11-4 0-15,-11-3-3 16,-14 1-1-16,-13-4 1 15,-15 3 0-15,3 10-5 16,8 9 1-16,6 6-3 16,12 10 2-16,6 6-21 15,11 6-8-15,10 7-25 16,15 2-8-16,14 1-35 0,17 3-15 16,4 6-23-1</inkml:trace>
  <inkml:trace contextRef="#ctx0" brushRef="#br0" timeOffset="46884.541">31443 6890 308 0,'-14'-13'115'0,"10"1"-89"0,-6 2 27 0,3 1 7 16,-7 6-15-16,0-4-3 15,-1 7-9-15,-2 0-1 16,-1 0-18-16,1 7 3 0,-1-4 1 15,4 6-6-15,3 1 1 0,4-1-4 16,4 0 0-16,3 1-3 16,7-1-1-16,3 1-3 15,1 2-2-15,3 1 1 16,-3 2 1-16,-1 14-1 16,1-1 2-16,-1 3-2 15,4 1 2-15,1-7-2 16,2 0 2-16,11-13 0 15,1-5 1-15,-1-14-2 16,4-12-2-16,-4-2 3 16,0-11 0-16,-3 1 1 15,-8 3 0-15,-6-4-2 0,-4 13-2 16,-7 4 1 0,0 5-1-16,-4 7-3 15,1 6 2-15,-1 7-1 0,1 5 0 16,3 11 0-16,3 2 0 15,8 0 2-15,7 0 0 16,10-3 2-16,11-6 3 16,3-3-2-16,0-13-2 15,-3-3 4-15,-4-10 4 16,-3-8-3-16,-4-7 2 16,-3-4-5-16,-7-2-2 15,-4-10 2-15,-4-9 0 16,-3-9-4-16,-3-1 1 15,-4 7-2-15,-4 6 0 16,-3 18-7-16,0 7-2 0,0 13-36 16,0 9-16-16,7 9-67 15,4 4-27 1,6-4-15-16</inkml:trace>
  <inkml:trace contextRef="#ctx0" brushRef="#br0" timeOffset="48042.116">23950 8793 208 0,'21'-3'77'0,"-7"-3"-60"15,11-4 17-15,-11 1 6 16,4-1-6-16,-1 4 3 0,-2-3 1 16,-1-1 1-16,-4-2-21 15,-6-1 12-15,-4-3 4 0,-7 4-5 16,-7 3-2-16,-8-1-9 15,-2 10-1-15,-8 0-8 16,-7 6-1-16,-10 7-4 16,-11 6-1-16,-11 3-6 15,8 6 0-15,10 0-1 16,7 4 2-16,11 2-1 16,10 4 1-16,11-7 0 15,14 7-2-15,14-10 3 0,21-9 2 16,11-10 0-16,4-6-1 15,-5-6 3-15,-6-3 0 16,-7-4-1-16,-4 1 1 16,-10 3 0-16,-15 3 1 15,-10 9 0-15,-14 13 0 16,-14 9-5-16,-7 9 1 16,-1 4-2-16,1 0 0 15,7 3 0-15,6-3 0 16,12-1 0-16,10-2 0 15,10-3 2-15,11-7 0 16,15-9-3-16,9-10 2 16,1-3 1-16,0-6 2 0,-4 0-3 15,-7-3 0-15,1 0-45 16,-12-3-20-16,-3-1-100 16,1 4-59-1,-8 0 102-15</inkml:trace>
  <inkml:trace contextRef="#ctx0" brushRef="#br0" timeOffset="48311.1">23721 8272 408 0,'14'16'151'0,"4"0"-118"0,3 18 11 0,-11-15-4 16,1 22-19-16,-4 25-2 16,-4 12-9-16,-3 10-4 15,-10 34-3-15,-4 7-5 0,3-1 1 16,8 13 1-16,6-15 2 16,11-10-36-16,7-22-17 15,8-16-40-15,6-15-18 16,7-19-44-1</inkml:trace>
  <inkml:trace contextRef="#ctx0" brushRef="#br0" timeOffset="48926.931">25749 8837 236 0,'-3'-25'90'0,"6"6"-70"0,1 0 28 0,-1 10 7 16,-3-1-7-16,0 1-1 15,-3 0-18-15,-4 2-7 16,-11 4-13-16,-10 3-4 0,-11 6 1 16,-7 4-3-16,4 2-2 15,3 7-3-15,7 0 1 16,11-3-1-16,7-1 0 15,11-2 0-15,17-1 0 16,21 1 0-16,14 6 0 16,8 6 2-16,3 6 0 15,3 10 0-15,4 6 2 16,0-3-1-16,-10 0 2 0,-11-7 11 16,-15 1 8-16,-10-10 4 15,-13-3 2-15,-16-3-4 16,-13-3-3-16,-10-6-11 15,-5 2-6-15,-6-5-3 16,-7-1 1-16,-8-3-3 16,4-2 0-16,4-1-1 15,10 0 0-15,14-3-16 16,11 0-8-16,14 0-19 16,18-3-10-16,14-4-14 15,6 1-5-15,5 0-75 16</inkml:trace>
  <inkml:trace contextRef="#ctx0" brushRef="#br0" timeOffset="49316.036">26497 8943 332 0,'11'-43'123'0,"-15"30"-95"0,-13-3 5 0,6 10-5 15,-10 6-14-15,-4 3-1 16,-7 7-5-16,-6 2 0 15,-12 13-5-15,1 13 7 0,-1 9 5 16,8-3-5-16,10 3-3 16,18-3-2-16,18-4 1 15,17-2 1-15,11-3 1 16,3-7-4-16,11-9-1 16,10-10 3-16,8-9 3 0,-1-3 7 15,-6-13 4-15,-8 1 1 16,-10-7 2-16,-11-7-2 15,-14-5-1-15,-14-10-6 16,-14-3-1-16,-18-3-10 16,-10 9-4-16,-4 3 0 15,0 7 0-15,0 6-4 16,8 12 1-16,2 7-11 16,12 6-6-16,6 10-28 15,7 5-13-15,11 7-26 16,7 0-9-16,15 0-63 15</inkml:trace>
  <inkml:trace contextRef="#ctx0" brushRef="#br0" timeOffset="49586.828">27019 8354 388 0,'14'-50'145'0,"-3"28"-112"0,0 9 14 0,-4 7 1 16,0 6-16-16,-4 6-1 15,1 7-5-15,-8 15 1 0,-3 19-15 16,0 25 0-16,-4 3 1 0,1 7-5 16,-1 6-2-16,1 18-3 15,3 1 0-15,0-13-13 16,3-9-3-16,4-10-51 15,4 0-23-15,6-15-118 16</inkml:trace>
  <inkml:trace contextRef="#ctx0" brushRef="#br0" timeOffset="49752.922">27319 9169 428 0,'-3'10'162'0,"3"-4"-126"0,0 10-12 0,0-10-14 16,0 3-43-16,0 4-15 16,3 2-97-16,1-2-43 15,10 0 70-15,0-1 36 16</inkml:trace>
  <inkml:trace contextRef="#ctx0" brushRef="#br0" timeOffset="49918.006">27294 8702 376 0,'-7'-9'140'0,"14"12"-109"0,4 6-35 0,0-3-22 16,-1 4-63-16,4-1-22 0,4 4-6 15,7-1 1-15</inkml:trace>
  <inkml:trace contextRef="#ctx0" brushRef="#br0" timeOffset="50412.511">27855 8859 316 0,'-17'-10'118'0,"3"7"-92"0,-8 0-7 16,15 3-8-16,-7 0-12 15,-7 3 0-15,-7 4 14 0,-11 8 8 16,-7 13-10-16,-3 10 3 0,10 6 0 16,7 0-7-16,15-3-2 15,13-7-1 1,11-6 0-16,11-6 2 0,6-3 1 16,5-10-3-16,-5-5-3 15,5-8 0-15,-5-5 1 16,1-16 3-16,0-3 4 15,-1-16 2-15,5-3 1 16,-1-10-6-16,4-12-2 16,-1-34-2-16,1 3-2 15,0-7-2-15,-4-18 1 16,-7 2-1-16,-7 20 0 16,-10 24 17-16,-4 17 10 0,-7 21-7 15,-7 22-2-15,-4 29-7 16,-3 27-4-16,0 20 2 15,3 18 2-15,4 32-4 16,3 9-1-16,8 0 0 16,10 9 0-16,14-9-2 15,7-13-2-15,8-21-37 16,-1-16-17-16,0-19-57 16,4-13-22-16,0-21-20 15</inkml:trace>
  <inkml:trace contextRef="#ctx0" brushRef="#br0" timeOffset="50937.264">28998 8163 304 0,'71'-91'115'0,"-46"66"-89"0,-1-4 16 15,-13 23 2-15,-1 6-2 16,-2 22 4-16,-8 19-10 16,-8 19-2-16,-9 12-19 15,-18 34-2-15,-8 10-2 0,-6-6-2 16,-1 9 0-16,12-3 3 15,2-12 5-15,19-23-3 16,13-15 0-16,22-16-4 16,24-15 1-16,15-10-4 0,3-10-2 15,17-5-5 1,8-10 0-16,-4 0 0 0,-7 0 0 16,-10-3-25-16,-12-4-8 15,-6 7-54-15,-10-3-23 16,-1-3-80-1</inkml:trace>
  <inkml:trace contextRef="#ctx0" brushRef="#br0" timeOffset="51134.056">29753 8868 416 0,'-17'-3'154'0,"13"6"-120"0,1 10 8 0,-1-7-5 0,1 7-27 15,-1 5-6-15,0 14-2 16,1 2 0-16,-1-2 0 16,1 5-32-16,-1-5-13 0,4-4-33 15,0-3-15-15,7-6-59 16</inkml:trace>
  <inkml:trace contextRef="#ctx0" brushRef="#br0" timeOffset="51509.969">29760 8442 340 0,'-17'19'126'0,"10"12"-98"0,3 32-10 0,4-32-10 16,4 10-8-16,3 6 0 15,3 3 0-15,4 0 0 16,8 10 0-16,2-7 19 0,4-12 12 15,1-10 2-15,-1-15 3 16,4-13-18-16,-1-12-8 16,1-7-6-16,0-3-1 15,-4-6 2-15,-3 6 4 16,-4 7-2-16,-3-4-2 16,-4 10 2-16,-4 9 2 15,-6 6-4-15,-1 10-1 0,-3 3-4 16,4 3-1-16,-1 3-12 15,5-3-5-15,2-6-21 16,4-3-8-16,7-7-8 16,4-6-4-16,3-6-27 15,-7-3-12-15,1 3-12 16</inkml:trace>
  <inkml:trace contextRef="#ctx0" brushRef="#br0" timeOffset="51793.755">30476 8981 312 0,'29'0'118'0,"-12"-6"-92"0,15-10 11 0,-14 7-1 15,3-7-18-15,4-3-4 16,-1-6-7-16,-6 3 0 16,-7 0-4-16,-11 3 5 0,-8 4 2 15,-9 9-1-15,-11 9 2 16,-11 9 7-16,-7 16 6 15,0 23-4-15,11 8-2 16,21-2-10-16,21 2-5 16,21-9 4-16,18-6 3 15,24-12-5-15,22-7-3 16,0-10-15-16,-11-2-6 16,-10-4-67-16,-15 1-29 15,-3 2-53 1</inkml:trace>
  <inkml:trace contextRef="#ctx0" brushRef="#br0" timeOffset="54104.655">15963 5987 272 0,'-32'9'101'0,"25"-6"-78"0,-3 7-7 0,10-7-6 15,0 0-11-15,3 0 0 0,8-3 5 16,7-3 2-16,10-3-2 16,7-4-1-16,7 1 3 0,4-1 3 15,7-2 2-15,14-1 3 16,18-2 4-16,7 5-4 15,-1-2 0-15,19 2-4 16,17-2-1-16,3-1-3 16,22-9-1-16,10-6-3 15,4 0-2-15,24-10 1 16,-6-6-1-16,21-3 0 0,-11 7 2 16,14 2-3-16,-4 10 0 15,4 3 1-15,11 6 0 16,-4 6 0-16,11 1 2 15,7-1-3-15,10 1 0 16,22-7 10-16,-7 0 3 16,27-9-8-16,8-4-4 15,0-5 2-15,28-10 0 16,3 0 2-16,-17 3 0 16,18 6-2-16,3 4 1 15,-18 5-2-15,19 8 2 16,9-1-2-16,-3-3 2 0,64 6-4 15,-4-13-2-15,0-2 2 16,-24-1 2-16,-15-5 0 16,11-4-1-16,-11-3 1 15,-28 3-1-15,0 6 0 16,-14 1 0-16,-28 11 0 16,3 1 0-16,-31 3-3 15,6 4 2-15,-27 2 1 16,-8 0 0-16,-14 4 0 15,-28-4 0-15,-3 7 0 16,-19 5 2-16,-16-2-3 16,-29 6 0-16,-11-3 1 15,-14 3 0-15,-10 0 0 16,-15 3 0-16,-10-3 0 16,-14 0 0-16,-10 0 0 0,-12 0 2 15,-3 0 1-15,-6 0 1 16,-8-3 6-16,-7-3 6 15,0 6-6-15,-11-10-3 16,-3-2-2-16,-4-1-1 16,1-2-2-16,2-4 1 15,1-13 0-15,4-15 3 16,6-12-3-16,8-4-2 16,6-6 0-16,12 0-1 15,2-31-3-15,1-10 2 16,0-6 1-16,-1-19 2 15,-3-9-1-15,-3 3-1 16,-4-13-2-16,-3-2 1 0,-4-1 1 16,-4 9 2-1,1-2-1-15,-4 12 2 0,0 6-2 16,0-3 2-16,0 1-4 16,-4 18-2-16,-3 9 2 15,-7 19 0-15,-10 0 1 16,-12-6 2-16,-10 13-3 15,-10 12 0-15,0 3-1 16,-4 19 0-16,0-3 2 16,-4 12 2-16,-14-3-3 15,-10 7-2-15,4 6 2 16,2-1 2-16,-16 7 0 16,-26 7 2-16,4 9-2 0,-10 6 2 15,-33 3-2-15,8 6 2 16,-28 4 0-16,-4 5 3 15,-21 1-5-15,-11-3-1 16,-28-7 0-16,-3 4 2 16,-36 9-1-16,-32-10-1 15,-6 10 1-15,-18 7-1 16,-29 8 0-16,-31 13 2 16,-18 0-3-16,-14 7 0 15,-14-7 1-15,-3 3 2 16,-8-2-1-16,-10 2 2 0,0 10-4 15,-4 6-2-15,7 0 2 16,8-4 2-16,17-8 0 16,24-4 2-16,22-9-4 15,0 3 0-15,21-6 1 16,46-4 2-16,4 4-3 16,31-6 0-16,18-13 1 15,35-7 2-15,3-5-1 16,36-4 2-16,21-15-2 15,0-4-1-15,25 1-2 16,25 2 1-16,20-9 1 16,8 4 0-16,7 5 0 15,10-5 2-15,15 5-1 16,10 1-1-16,14 2 1 16,10 4-1-16,8-3-3 0,7 0 2 15,3 6-1-15,4 6-2 16,4 0-2-16,-1 7 1 15,4 9 3-15,0 6 1 16,0 19 1-16,-4 13 2 16,1 9-6-16,-8 25 1 15,-3 37 5-15,-14 17 6 16,-1 52-4-16,-6 10-2 16,-4 38 1-16,-3 34 0 15,3-15-1-15,4 15 1 16,6-31-4-16,8-3 0 15,7-35 1-15,10-38 2 16,18-24-58-16,29-38-27 16,6-44-97-1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0:39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88 259 8704,'-16'-2'1147,"12"1"-828,-1 1-1,1-1 1,0 0 0,0 0 0,0 0-1,0-1 1,0 1 0,0-1 0,-2-1-319,3 1 373,0 0 1,0 0-1,0 0 1,0 0 0,1 0-1,-1 0 1,-1-3-374,3 5 68,1-1 1,-1 1 0,1-1 0,0 1-1,-1-1 1,1 0 0,0 1-1,-1-1 1,1 0 0,0 1 0,0-1-1,0 0 1,0 1 0,-1-1-1,1 0 1,0 1 0,0-1 0,0 0-1,0 1 1,1-1 0,-1 0-1,0 1 1,0-1 0,0 0-1,0 1 1,1-1 0,-1 0 0,0 1-1,1-1 1,-1 1 0,0-1-1,1 1 1,-1-1 0,1 1 0,-1-1-1,1 1 1,-1-1 0,1 1-1,-1-1 1,1 1 0,-1 0 0,1-1-1,0 1 1,-1 0 0,1-1-1,0 1-68,0-1 97,1 0-1,-1 1 0,1-1 1,-1 0-1,1 1 1,-1-1-1,1 1 0,-1-1 1,1 1-1,0 0 0,-1 0 1,1 0-1,-1 0 0,1 0 1,0 0-1,-1 0 0,1 0 1,-1 1-1,1-1 0,0 0 1,-1 1-1,1 0 0,-1-1 1,1 1-1,-1 0 1,0 0-1,1 0 0,-1-1 1,0 2-1,0-1 0,1 0 1,-1 0-1,0 1-96,5 5 232,-1 1 0,-1-1 0,1 1 1,-1 0-1,-1 0 0,1 1-232,1 3 217,14 27 90,1-1 1,1 0 0,3-2 0,1-1 0,1-1 0,2-1 0,1-2 0,1 0-1,2-2 1,1-2 0,2-1-308,27 19 149,238 183 406,-236-175-324,152 135 637,-135-103-266,-69-70-485,-10-8-42,-3-7-73,1 0-1,0 1 1,0-1 0,-1 0 0,1 0-1,0 0 1,0 0 0,-1 0 0,1 0-1,0 0 1,-1 0 0,1 0-1,0 0 1,0 0 0,-1 0 0,1 0-1,0 0 1,-1 0 0,1 0 0,0 0-1,0 0 1,-1 0 0,1 0 0,0 0-1,0 0 1,-1 0 0,1-1-1,0 1-1,-3-2-289,-1 0 0,1 0 0,1 0 0,-1-1 0,0 1 0,1-1 0,-1 0 0,1 0 0,0 0 0,-2-3 289,4 5-480,-1 0-1,1 0 1,0 0 0,0 0 0,-1 0-1,1 0 1,0 0 0,0 0-1,0 0 1,0 0 0,1 0 0,-1 0-1,0 0 1,0 0 0,1 0 0,-1 0-1,0 0 1,1 0 0,-1 0 480,12-10-6517</inkml:trace>
  <inkml:trace contextRef="#ctx0" brushRef="#br0" timeOffset="483.351">1653 176 9088,'40'-94'11733,"-56"147"-9487,9-26-1799,-137 453 2049,73-280-2053,-155 523 591,53-193-639,71-231-145,66-189-104,-33 98 119,4 28-265,62-223 0,-9 46 0,12-54 0,-1 0 0,1 0 0,0 0 0,0 0 0,0 0 0,1 0 0,0 0 0,0 0 0,0 0 0,1 0 0,2 3 11,-1-9-243,-1-15-638,-2 11 484,5-21-2649,1 1-1,1 1 1,4-7 3035,-4 11-2814,6-20-3842,1 0 1462</inkml:trace>
  <inkml:trace contextRef="#ctx0" brushRef="#br0" timeOffset="4829.884">2625 536 6784,'-7'-22'1299,"1"3"2291,-9-19-3590,13 33 489,-1 0 1,0-1 0,0 1-1,-1 0 1,1 1 0,-1-1-1,0 1 1,0-1 0,-1 1-490,-4-4 998,0-1 0,1-1 1,-2-2-999,6 8 466,4 3-378,-1 1 1,1-1 0,-1 0-1,1 1 1,-1-1 0,1 0-1,-1 1 1,1-1 0,-1 0-1,1 1 1,0-1 0,-1 0-1,1 0 1,0 1 0,0-1-1,0 0 1,0 0 0,0 0-1,0 1 1,0-1 0,0 0-1,0 0 1,0 0 0,0 1-1,0-1-88,1 0 37,-1 1 0,1-1 0,0 1 0,-1 0 0,1 0 1,-1-1-1,1 1 0,0 0 0,-1 0 0,1 0 0,0 0 0,0 0 0,-1 0 0,1 0 0,0 0 0,-1 0 0,1 0 0,0 0 0,-1 0 0,1 0 0,0 0 0,-1 1 0,1-1 0,0 0 0,-1 0 0,1 1 0,-1-1 0,1 1 0,0-1-37,10 7 224,0 1-1,-1-1 0,1 2 0,-2-1 0,1 2 1,-1-1-1,-1 1 0,4 5-223,9 9 284,14 15 84,1-3 0,2 0 0,2-3 0,26 17-368,116 82 544,-131-90-448,-2 2 0,18 22-96,16 24 121,97 101 429,-173-184-515,43 43 552,27 37-587,-63-70 84,-1 1 0,-1 0 1,-1 1-1,-1 0 0,0 1 0,-1 0 0,2 10-84,-10-27 26,0 0 0,-1 0 0,1-1-1,-1 1 1,1 0 0,-1 0 0,0 0 0,0 0 0,0-1 0,0 1-1,-1 0 1,1 0 0,-1 0 0,0 2-26,0-4 12,0 1 0,0-1 0,0 0 0,0 0 0,0 1 0,0-1 1,0 0-1,0 0 0,0 0 0,0 0 0,-1 0 0,1-1 0,0 1 0,-1 0 0,1 0 0,-1-1 0,1 1 0,0-1 0,-1 1 1,1-1-1,-1 0 0,0 0 0,1 0 0,-1 0 0,1 0 0,-1 0 0,0 0-12,-20-1 89,0-1 0,-1-2 0,-14-3-89,-32-6 64,-84 1 6,-87 6-70,172 5-1,-213 8 10,-49 18-9,299-23-41,8 2-53,20-3 25,0 0 0,0-1 0,-1 1 0,1-1 1,0 0-1,-1 0 0,1 0 0,-1 0 69,4 0-20,0 0 1,-1 0-1,1 0 0,0-1 1,0 1-1,0 0 0,0 0 1,0 0-1,0 0 1,-1 0-1,1-1 0,0 1 1,0 0-1,0 0 0,0 0 1,0 0-1,0-1 1,0 1-1,0 0 0,0 0 1,0 0-1,0-1 0,0 1 1,0 0-1,0 0 1,0 0-1,0-1 0,0 1 1,0 0-1,0 0 0,0 0 1,0 0-1,0-1 1,0 1-1,0 0 0,1 0 1,-1 0-1,0 0 1,0 0-1,0-1 0,0 1 1,0 0-1,0 0 0,1 0 1,-1 0-1,0 0 1,0 0-1,0 0 0,0-1 1,1 1-1,-1 0 0,0 0 1,0 0 19,7-4-591,0-1 1,0 1-1,0 0 0,1 1 1,-1 0-1,1 0 1,4-1 590,-3 1-618,42-12-3691,-10 9-1776</inkml:trace>
  <inkml:trace contextRef="#ctx0" brushRef="#br0" timeOffset="5400.464">1764 2149 7808,'-10'4'1089,"8"-3"-659,0-1 0,0 1 0,0-1 0,0 1 0,0-1 1,0 1-1,0-1 0,-1 0 0,1 0-430,1 0 1525,1 0-154,0 0-102,6 1 1141,16 8-382,-17-6-1627,0-1-1,0 1 1,0-1 0,1-1 0,-1 1-1,1-1-400,44 5 1078,0-3-1,0-2 0,42-5-1077,186-17 1026,-11 1-713,346 0 103,263 20 581,-730 6-911,27-1 180,-162-5-235,-5 1 4,1-1-1,-1 0 0,1 0 0,-1-1 0,1 0 1,-1 0-1,0 0 0,1-1 0,-1 0 0,5-3-34,-10 5 4,0 0-1,-1-1 1,1 1-1,-1-1 1,1 1-1,0-1 0,-1 1 1,1-1-1,-1 1 1,1-1-1,-1 0 1,0 1-1,1-1 0,-1 0 1,1 1-1,-1-1 1,0 0-1,0 1 1,1-1-1,-1 0 1,0 0-1,0 1 0,0-1 1,0 0-1,0 0 1,0 1-1,0-1 1,0 0-1,0 0 0,0 0 1,-1 1-1,1-1 1,0 0-1,0 1 1,-1-1-1,1 0 0,0 1 1,-1-1-1,1 0 1,-1 1-1,1-1 1,-1 1-1,1-1 0,-1 0 1,0 1-4,-2-4-149,-1 0 1,0 0 0,0 1-1,0-1 1,0 1-1,-2 0 149,-20-11-2678,8 9-2243,9 8-1612</inkml:trace>
  <inkml:trace contextRef="#ctx0" brushRef="#br0" timeOffset="7419.299">5640 370 5888,'-15'-19'5124,"-14"-15"-5124,14 17 4129,-11-16-4129,25 32 83,1 1 0,-1-1 0,1 0 0,-1 0 0,1 0 1,-1 0-1,1 0 0,0 0 0,0 1 0,-1-1 0,1 0 0,0 0 0,0 0 1,0 0-1,0 0 0,0 0 0,0 0 0,0 0 0,0 0 0,1 0 0,-1 0 1,0 0-1,1 0-83,-1 0 102,1-1 0,1 0 0,-1 0 0,0 1 1,0-1-1,0 1 0,1-1 0,-1 1 0,1 0 0,-1-1 1,1 1-103,6-4 329,0 0 1,1 1 0,-1 0 0,5-2-330,-11 6 50,53-23 885,110-41 791,67-6-445,-173 56-1093,1 2 0,1 3 1,1 2-189,-7 4 103,-1 2 0,0 3 1,28 5-104,-53-3 115,0 1 0,0 1 0,0 2-1,-1 1 1,0 1 0,-1 1 0,11 7-115,-28-12 79,1 1 1,-1 0-1,0 0 0,-1 1 0,0 1 0,0-1 0,-1 1 0,0 1 1,-1 0-1,0 0 0,0 0 0,-1 1 0,0 0 0,-1 0 0,0 0 1,-1 1-1,0 0 0,-1 2-79,2 6 96,-2 0 1,0 0-1,-2 0 1,0 0-1,-1 0 1,-1 0-1,-1 1 1,-1-1-1,0-1 0,-7 19-96,-3 4 150,-2-1-1,-1-1 0,-14 21-149,-67 110 176,48-95-142,-5-2 0,-2-2 0,-57 54-34,-245 275 225,251-279-40,99-113-173,-17 20-11,0 1 1,2 0-1,-16 28-1,37-55-2,0 0-1,1 0 0,-1 1 0,1-1 0,0 1 0,-1 0 0,1-1 1,1 1-1,-1 0 0,1-1 0,-1 1 0,1 0 0,0 0 3,1-2 0,-1 0 0,0 0 0,1 0 0,0 0 0,-1 0 0,1 0 0,0-1 0,0 1 0,0 0 0,0 0 0,1-1 0,-1 1 0,0-1 0,1 1 0,-1-1 0,0 0 0,1 1 0,0-1 0,-1 0 0,1 0 0,0 0 0,0 0 0,-1-1 0,1 1 0,0 0 0,17 5 31,-1-1-1,1 0 1,0-2 0,0 0 0,13 0-31,-3 0 59,155 14 439,7-9-498,183-5 583,-251-4-533,70 2 313,190 27-363,-355-26-10,0-1 0,10-1 10,-12 0 169,-25 0-233,8 0-64,13 0-955,-27-7-4426,-4 7 1643,-4 4-2123</inkml:trace>
  <inkml:trace contextRef="#ctx0" brushRef="#br0" timeOffset="9034.607">2732 3021 6400,'20'-25'1453,"8"-11"1276,2 2 1,26-25-2730,-50 54 269,0 0 1,1 1 0,0 0 0,0 0-1,0 0 1,1 0-270,-6 3 85,1 0 0,-1 1 0,1-1 0,-1 0 0,1 1 0,-1-1 0,1 1 0,0 0 0,1 0-85,-2 0 40,-1 0 1,0 1-1,0-1 0,0 0 0,0 1 0,0-1 0,0 1 0,0-1 1,0 1-1,0-1 0,0 1 0,0 0 0,0-1 0,0 1 0,0 0 0,0 0 1,0-1-1,-1 1 0,1 0 0,0 0 0,-1 1-40,2 0 88,-1 1 0,0 0 0,0-1 0,0 1 1,-1 0-1,1 0 0,-1 0 0,1-1 0,-1 1 0,0 0 0,0 0 0,-1 1-88,-6 36 847,3-24-617,-2-1 0,0 0 0,0 0 0,-1 0-1,-1-1 1,-1 0 0,0-1 0,-1 0 0,0 0 0,-5 3-230,-23 23 465,-2-2 0,-20 13-465,17-15 232,-143 119 556,107-94-477,-38 19-311,-117 55 128,219-127-123,10-5-1,1 0 0,0 0 0,0 0 1,0 1-1,0 0 0,0-1 0,1 1 0,-1 0 1,-1 3-5,6-5 14,5-2-71,22-11-1182,-1-1 0,0-2 0,-2 0 1,1-2-1,-2 0 1239,17-11-10750,17-7 10750,-4 7-4010</inkml:trace>
  <inkml:trace contextRef="#ctx0" brushRef="#br0" timeOffset="9414.204">2901 2910 9728,'0'0'138,"0"-1"1,0 1 0,-1 0 0,1-1-1,0 1 1,0 0 0,0-1 0,0 1-1,-1-1 1,1 1 0,0 0 0,0-1-1,0 1 1,0-1 0,0 1 0,0 0-1,0-1 1,0 1 0,0-1 0,0 1-1,1-1 1,-1 1 0,0 0 0,0-1-1,0 1 1,0 0 0,1-1 0,-1 1-1,0 0 1,0-1 0,1 1 0,-1 0-1,0-1-138,18-1 2179,-15 2-2037,1 0 1,-1 0 0,1 1-1,-1-1 1,1 1 0,-1-1-1,0 1 1,0 0 0,1 1-1,-1-1 1,0 0 0,0 1-1,0 0 1,0 0 0,0 0-1,-1 0 1,1 0 0,0 0-1,-1 1 1,0-1 0,0 1-1,1 1-142,3 5 249,-1 1-1,0 0 0,-1 0 0,0 1 0,0-1 0,-1 4-248,1-2 325,0 1-1,1-1 0,0 0 1,3 4-325,-3-8 101,1 0 1,0-1-1,1 0 1,-1 0-1,1-1 1,0 0-1,1 0 0,0-1 1,-1 0-1,2 0 1,0 0-102,16 7 204,0-1 0,1-1 0,4 0-204,34 8 188,0-4-1,1-2 1,4-3-188,39 7 2,-34-3 60,-1 3 0,16 8-62,-65-17-57,-1 2-1,0 1 1,-1 0-1,0 2 1,0 0-1,-1 2 1,-1 0-1,11 11 58,-31-25-77,1 0-1,-1 0 0,0 0 0,0 0 1,0 0-1,0 0 0,1 1 0,-1-1 1,0 0-1,0 0 0,0 0 0,0 0 1,1 0-1,-1 0 0,0 0 0,0 0 1,0 1-1,0-1 0,0 0 0,0 0 1,0 0-1,1 0 0,-1 0 0,0 1 1,0-1-1,0 0 0,0 0 0,0 0 1,0 0-1,0 1 0,0-1 0,0 0 1,0 0-1,0 0 0,0 0 0,0 1 1,0-1-1,0 0 0,0 0 0,0 0 1,0 0-1,0 1 0,0-1 0,0 0 1,0 0-1,0 0 0,-1 0 0,1 0 1,0 1-1,0-1 0,0 0 0,0 0 1,0 0-1,0 0 0,-1 0 1,1 0-1,0 1 0,0-1 0,0 0 1,0 0-1,-1 0 78,-13 1-3271,3 0 1093,-19 6-2244,-9 4 396</inkml:trace>
  <inkml:trace contextRef="#ctx0" brushRef="#br0" timeOffset="9986.67">2861 3108 7552,'3'-7'1156,"-3"5"-834,1 0-1,-1 0 1,1 0 0,0 1-1,-1-1 1,1 0 0,0 1 0,0-1-1,1 0 1,-1 0-322,-1 7 1632,-3 3-1199,-1 1 1,-1-1-1,0 0 1,0 0-1,0-1 1,-6 7-434,-8 11 524,-3 11 253,2 1 0,2 1 0,-4 12-777,-4 8 432,-89 195 837,67-141-535,5 2 0,-19 88-734,19-30 1300,-9 107-1300,26-79 467,9 0-1,8 158-466,11-260 204,15 86-204,-8-126 169,2 0-1,3-1 1,19 49-169,-6-38 137,3-1 0,3-2 1,3-2-1,5 3-137,-14-26 130,2-1 0,2-2 1,1-1-1,2-2 0,20 15-130,-7-11 142,1-2-1,1-2 1,2-3 0,13 4-142,18 4 136,1-3 0,3-4 0,0-4 0,2-4 1,81 12-137,-64-19 20,0-5 1,1-5-1,0-4 1,0-5-1,0-5 1,-1-4-1,30-10-20,-79 10-471,16-8 471,-40 9-4003,15-8 4003,-47 18-56,0 0 0,0 0-1,0 0 1,0 1 0,0-1 0,0 0 0,0 0 0,0 0-1,0 0 1,1 0 0,-1 0 0,0 0 0,0 0-1,0 0 1,0 0 0,0 0 0,0 0 0,0-1 0,0 1-1,0 0 1,0 0 0,0 0 0,0 0 0,1 0 0,-1 0-1,0 0 1,0 0 0,0 0 0,0 0 0,0 0 0,0 0-1,0 0 1,0 0 0,0 0 0,0 0 0,0 0-1,0 0 1,0-1 0,0 1 0,0 0 0,0 0 0,0 0-1,0 0 1,0 0 0,0 0 0,0 0 0,0 0 0,0 0-1,0 0 1,0 0 0,0 0 0,0-1 0,0 1-1,0 0 1,0 0 0,0 0 0,0 0 0,0 0 0,0 0-1,0 0 57,-4-6-5759</inkml:trace>
  <inkml:trace contextRef="#ctx0" brushRef="#br0" timeOffset="11233.384">5344 5803 7040,'21'-101'2282,"-17"81"-1644,1 1 0,1 0 0,1 0 0,9-17-638,-8 16 782,0 4-145,-5 7-164,1 0 1,1 0-1,-1 0 0,2 0 1,-1 1-1,1 0-473,-6 7 39,0 1 1,1-1 0,-1 1-1,0-1 1,1 1 0,-1-1-1,0 1 1,1 0-1,-1-1 1,1 1 0,-1-1-1,1 1 1,-1 0-1,1-1 1,-1 1 0,1 0-1,-1 0 1,1-1 0,-1 1-1,1 0 1,0 0-1,-1 0 1,1 0 0,-1 0-1,1 0 1,0 0-1,-1 0 1,1 0 0,-1 0-1,1 0 1,0 0-1,-1 0 1,1 0 0,-1 0-1,1 1-39,0 0 65,0 0 0,0 0-1,0 1 1,-1-1 0,1 1 0,0-1-1,-1 1 1,1-1 0,-1 1 0,1-1-1,-1 1 1,0-1 0,0 1-1,0-1 1,0 2-65,0 18 414,-1 0 0,0 0 0,-2-1 0,-1 1 0,-3 12-414,-3 13 437,-128 661 2379,65-422-1649,61-243-1017,6-21-106,0 0 1,1 1-1,1 0 1,1 0-1,1 11-44,2-27 6,0 0 0,1 0 0,-1 0 0,1 0 0,1 0 0,-1 0 0,1 0-1,0-1 1,0 1 0,0-1 0,1 1 0,0-1 0,0 0 0,1 0 0,-1 0 0,1 0-1,0-1 1,0 0 0,1 0 0,-1 0 0,1 0 0,3 2-6,1-1-1,1 0-1,0 0 1,0 0 0,1-2-1,-1 1 1,1-1 0,-1-1-1,3 1 2,12 0 23,-1 0 0,1-2 1,2 0-24,-5-2 46,0 0 1,0-1 0,0-1 0,0-1-1,-1-1 1,1-1 0,8-5-47,-18 7 35,0-1-1,-1-1 1,0 0 0,0-1 0,0 0-1,-1 0 1,0-1 0,-1-1-1,1 1 1,-2-2 0,1 1-1,-1-1 1,5-9-35,-5 5 22,-1 1-1,-1-1 0,0 0 1,-1 0-1,0-1 0,-1 0 0,-1 0 1,-1 0-1,0 0 0,0 0 1,-2 0-1,0-3-21,0 6 5,-1 0 1,-1 0-1,0-1 0,0 1 1,-1 0-1,-1 0 0,0 1 1,0-1-1,-1 1 0,-1 0 1,0 0-1,-1 1 1,1 0-1,-2 0 0,-3-3-5,-4-3-4,-2 0-1,0 2 1,-1 0-1,0 1 1,-1 1-1,0 0 1,-1 2-1,-9-4 5,4 4-26,-1 1 0,0 0 0,-1 2 0,0 1 0,0 2 0,-19-1 26,3 3-140,40 2 94,-1 1 0,1-1-1,0 1 1,-1 0 0,1-1 0,0 1-1,-1 1 1,1-1 0,0 0 0,0 1 46,2-2-52,1 0 1,-1 1-1,1-1 1,-1 0-1,1 0 1,-1 1-1,1-1 1,-1 0-1,1 1 1,-1-1-1,1 1 1,0-1 0,-1 0-1,1 1 1,0-1-1,-1 1 1,1-1-1,0 1 1,-1-1-1,1 1 1,0 0-1,0-1 1,0 1-1,0-1 1,-1 1-1,1-1 1,0 1 0,0 0-1,0-1 1,0 1-1,0-1 1,0 1-1,1-1 1,-1 1-1,0 0 1,0-1-1,0 1 1,0-1-1,1 1 1,-1-1-1,0 1 1,1-1 0,-1 1-1,0-1 1,1 1-1,-1-1 1,0 0-1,1 1 1,-1-1-1,1 1 1,-1-1-1,1 0 1,-1 1-1,1-1 1,-1 0-1,1 0 1,-1 1 0,1-1-1,-1 0 1,1 0 51,10 4-793,0 0 1,0-1-1,0 0 1,1 0-1,-1-2 793,25 7-1952,38 14-3162</inkml:trace>
  <inkml:trace contextRef="#ctx0" brushRef="#br0" timeOffset="11634.988">6450 5387 10240,'13'-37'3365,"-6"28"-2132,-7 9-1187,1-1-1,-1 1 1,0 0 0,0 0 0,1 0 0,-1 0 0,0 0 0,1 0 0,-1 0 0,0 0 0,0 0-1,1 0 1,-1 0 0,0 0 0,0 0 0,1 0 0,-1 1 0,0-1 0,0 0 0,1 0-1,-1 0 1,0 0 0,0 0 0,1 1 0,-1-1 0,0 0-46,1 1 189,0 0 0,0 0 0,0 0 0,-1 1 0,1-1 0,0 0-1,0 0 1,-1 1 0,1-1 0,-1 0 0,0 1 0,1-1-189,1 13 618,0 0 0,-1 1-1,0-1 1,-1 0 0,0 0 0,-3 8-618,-4 32 1091,-5 6-1091,12-60 2,-16 68 306,-3-1-1,-17 38-307,-61 131 241,51-128-132,-28 82-356,8 3 0,8 2 0,-8 83 247,60-247-322,-17 96-1108,20-105 442,2 1-1,0 0 0,2-1 0,1 14 989,-1-30-574,0 1 0,1-1 0,-1 0 0,1 0-1,0 1 1,2 2 574,0-3-1142,-1 0-1,1 0 0,0 0 1,2 1 1142</inkml:trace>
  <inkml:trace contextRef="#ctx0" brushRef="#br0" timeOffset="11997.269">7053 6367 8704,'7'-10'801,"9"-14"396,2 2 0,0 0 0,0 1 0,7-3-1197,-23 22 154,1 0 0,-1 0 1,1-1-1,-1 1 0,0-1 0,0 1 0,-1-1 1,1 0-1,0 0 0,-1 0 0,1 0-154,-2 2 93,0 0 0,0 0 0,0 1 0,0-1 0,0 0 0,0 0 0,0 0 0,0 1 0,0-1 0,0 0 0,0 0 0,0 0 0,0 1 0,-1-1 0,1 0 0,0 0 0,-1 1 0,0-2-93,0 1 122,0 0 1,0-1 0,0 1 0,0 0-1,-1 0 1,1 0 0,0 0-1,-1 0 1,1 0 0,-1 1 0,0-1-1,0 0-122,-9-3 398,0 1 0,-1 0 0,1 0 0,-1 1 0,1 1 0,-1 0 0,0 0-1,1 2 1,-3-1-398,-17 3 583,1 1 0,-28 8-583,40-8 107,0 1 1,1 0 0,0 2-1,0 0 1,0 1-1,1 0 1,0 1-1,0 1 1,1 1-1,1 0 1,0 1 0,-11 12-108,7-3 68,2 0 0,0 1 0,1 1 0,2 0 1,0 1-1,2 0 0,0 1 0,2 0 0,1 1 0,1-1 1,1 2-1,1-1 0,1 1 0,1 2-68,3-16 11,0-1-1,0 1 0,1 0 1,1-1-1,0 1 1,1-1-1,0 0 1,1 0-1,1 0 0,-1 0 1,2-1-1,0 1 1,0-1-1,1-1 0,0 1 1,1-1-1,0-1 1,1 1-1,0-1 0,0-1 1,4 3-11,11 8-27,1-1 1,1-1-1,1-1 0,0-2 1,1 0-1,1-2 0,0-1 1,0-1-1,1-2 0,1-1 1,-1-1-1,29 1 27,18-2-1924,22-4 1924,17-6-4097,-39-3-1732</inkml:trace>
  <inkml:trace contextRef="#ctx0" brushRef="#br0" timeOffset="12651.054">8546 6423 9728,'19'-18'1406,"30"-25"1678,-39 36-2497,-5 3 265,0 1 0,-1-1 0,1 0 0,3-4-852,-8 7 24,0 1 0,0 0 0,0 0 0,0 0 0,0 0 0,0 0 0,0 0 0,1 0 0,-1-1 0,0 1 0,0 0 0,0 0 0,0 0 0,0 0 0,0 0-1,0 0 1,0-1 0,0 1 0,0 0 0,0 0 0,0 0 0,0 0 0,0 0 0,0 0 0,0-1 0,-1 1 0,1 0 0,0 0 0,0 0 0,0 0 0,0 0 0,0 0 0,0 0 0,0 0 0,0-1 0,0 1 0,0 0 0,0 0 0,-1 0 0,1 0 0,0 0 0,0 0 0,0 0 0,0 0 0,0 0 0,0 0 0,-1 0 0,1 0 0,0 0 0,0 0 0,0 0 0,0 0 0,0 0 0,0 0 0,-1 0 0,1 0 0,0 0 0,0 0 0,0 0 0,0 0 0,0 0 0,0 0-24,-12 0 401,-33 7-239,1 3 1,0 1 0,1 2-1,0 2 1,1 1 0,0 3-163,30-14-16,-1 1 0,1 1 0,1 0 0,-1 0 0,1 1 0,1 0 0,-1 1 0,-1 3 16,9-9-9,0 0 1,0 1 0,1 0 0,-1-1 0,1 1-1,0 0 1,0 0 0,0 1 0,1-1 0,-1 0-1,1 0 1,0 1 0,0-1 0,1 1 0,-1-1-1,1 1 1,0-1 0,0 1 0,0-1 0,1 1-1,0-1 1,0 1 0,0-1 0,0 0 0,1 1-1,-1-1 9,4 7-13,1 0 0,0 0 0,0-1 0,1 0 0,0 0-1,1 0 1,0-1 0,0 0 0,1-1 0,1 1 13,24 18 4,0-2 0,12 6-4,30 21-5,-44-27 58,-1 2-1,-2 1 0,9 11-52,-25-24 196,0 0-1,-2 1 1,0 0-1,0 1 1,-2 0-1,0 1 1,6 16-196,-14-29 100,1 0-1,-1-1 1,0 1 0,0 0 0,-1 0 0,1 0 0,-1 0 0,0-1 0,0 1 0,-1 0-1,0 3-99,0-4 61,0-1 0,0 1 0,-1-1 0,1 1-1,-1-1 1,0 0 0,0 1 0,0-1 0,0 0-1,-1 0 1,1 0 0,-1-1 0,0 1-1,1-1 1,-2 1-61,-5 3 56,-1 0 0,1 0-1,-1-1 1,-1-1-1,1 0 1,-1 0 0,1-1-1,-1 0 1,0-1 0,-8 1-56,-15 1 7,0-2 0,-32-2-7,45-1-173,1-1-1,0-1 1,0-1 0,0-1-1,0 0 1,1-2 0,0 0-1,-17-9 174,35 16-104,0-1 0,0 1-1,0 0 1,1-1 0,-1 1 0,0-1-1,0 1 1,1-1 0,-1 0-1,0 1 1,1-1 0,-1 1-1,1-1 1,-1 0 0,1 0 0,-1 1-1,1-1 1,-1 0 0,1-1 104,0 2-108,0-1 1,0 0 0,1 1 0,-1-1 0,0 0-1,1 1 1,-1-1 0,1 0 0,-1 1 0,1-1-1,-1 1 1,1-1 0,-1 1 0,1-1 0,0 1-1,-1 0 1,1-1 0,0 1 0,-1 0 0,1-1-1,0 1 1,-1 0 0,1 0 0,1 0 107,13-6-2170,1 2 0,0 0 1,0 1-1,5 0 2170,10-2-3022,30-7-1266</inkml:trace>
  <inkml:trace contextRef="#ctx0" brushRef="#br0" timeOffset="13034.163">9202 6790 9088,'70'-54'2981,"-64"49"-2779,-1 1 1,0-1-1,-1-1 1,1 1-1,-1-1 1,0 1-1,0-1 1,-1 0-1,0-1 1,0 1-1,2-7-202,-4 11 82,0 0 1,-1 1 1,1-1-1,0 1 0,-1-1 1,1 1-1,-1-1 0,0 1 0,0-1 1,1 0-1,-1 1 0,0-1 0,0 0 1,0 1-1,-1-1 0,1 0 0,0 1 1,-1-1-1,1 1 0,-1-1 1,1 1-1,-1-2-83,0 2 43,0 0 1,0 0 0,-1 0-1,1 0 1,0 1 0,0-1-1,0 0 1,-1 0 0,1 1-1,0-1 1,-1 1 0,1-1-1,0 1 1,-1 0 0,1-1-1,-1 1 1,1 0 0,0 0-1,-1 0-43,-7 0 106,-1 1 1,1 0-1,0 1 0,0-1 1,1 2-1,-6 1-106,-8 4 152,0 1 1,1 1-1,0 1 0,1 1 0,0 1 1,0 0-1,2 2 0,0 0 0,0 1 1,2 1-1,-5 6-152,15-15 40,0 0 0,1 0 0,0 0 0,1 1 1,0-1-1,0 1 0,1 0 0,0 1 0,0-1 0,1 1 1,0-1-1,1 1 0,0-1 0,1 1 0,0 0 0,0-1 1,1 1-1,0 0 0,1-1 0,0 1 0,0-1 0,1 0 1,1 0-1,-1 0 0,1 0 0,1 0 0,0-1 0,0 0 1,1 0-1,-1 0 0,2-1 0,6 7-40,1-1 32,1-1 1,0-1-1,1 0 1,1-1-1,0-1 0,0-1 1,1 0-1,0-1 0,0-1 1,0-1-1,1 0 1,0-1-1,0-1 0,3-1-32,-11-2 115,-1 0-1,0-1 0,0 0 1,0 0-1,1-1 0,-1-1 1,-1 1-1,1-2 1,0 1-1,-1-1 0,0-1 1,0 0-1,0 0 0,0-1 1,-1 0-1,0 0 0,0-1 1,1-2-115,-3 3 97,0-1 0,0 1 0,-1-2 0,1 1 0,-2-1 0,1 1 0,-1-1 0,0-1 0,-1 1 0,0 0 1,0-1-1,-1 0 0,0 1 0,0-1 0,-1 0 0,0 0 0,-1 0 0,0 0 0,0 0 0,-2-7-97,-1 0 28,-1 0-1,0 1 0,-2 0 0,0 0 1,0 0-1,-1 1 0,-1 0 1,0 1-1,-1-1 0,-1 1 0,-3-3-27,-10-9-21,-1 0-1,-2 1 0,0 2 1,-19-13 21,26 21-4,-1 1 1,0 0 0,-12-3 3,25 12-62,0 1 0,0 0-1,0 1 1,-1 0 0,1 0-1,-1 0 1,0 1 0,0 0-1,1 1 1,-1 0 0,0 0-1,-2 1 63,8-1-140,-1 0 0,1 1 0,-1-1 0,1 1 0,-1 0 1,1 0-1,-1 0 0,1 0 0,0 0 0,-1 0 0,1 1 0,0-1 0,0 1 0,0 0 0,0-1 0,0 1 0,1 0 0,-1 0 0,0 0 0,1 0 0,0 1 0,-1-1 0,0 2 140,1-1-384,0 0-1,1 0 1,-1 1 0,1-1-1,-1 0 1,1 1-1,0-1 1,0 1 0,0-1-1,1 0 1,-1 1-1,1-1 1,0 0 0,0 0-1,0 1 1,0-1-1,1 0 1,0 0 384,15 26-4464,5 2 395</inkml:trace>
  <inkml:trace contextRef="#ctx0" brushRef="#br0" timeOffset="13382.353">9871 6203 9600,'50'-135'4341,"-46"124"-4112,30-76 5387,-30 78-2927,-4 18-1684,-4 18-422,-13 66-39,4 1 0,5 1 0,2 58-544,8 198-495,10-120-3111,-4-141 699</inkml:trace>
  <inkml:trace contextRef="#ctx0" brushRef="#br0" timeOffset="13734.315">10156 6957 12032,'-18'-15'4575,"13"10"-3583,1 5 32,4 0-288,0 5-512,0 5-128,0 7-160,0 2 32,0 10 32,0 5-992,4-1-448,1-1-1727,4-1-801,4-11 192</inkml:trace>
  <inkml:trace contextRef="#ctx0" brushRef="#br0" timeOffset="13735.315">10178 6477 12032,'-27'-35'4575,"23"31"-3583,-1-1-320,5 5-448,0 9-896,5 3-288,8 8-2047,5 4-833,12 10 64,6 2 128</inkml:trace>
  <inkml:trace contextRef="#ctx0" brushRef="#br0" timeOffset="14121.159">10855 6771 9856,'-3'-12'1457,"3"10"-1174,-1-1 1,0 0-1,1 0 1,-1 0-1,0 0 1,-1 1-1,1-1 1,0 0 0,-1 1-1,0-1 1,0 0-284,-1 0 161,0-1 1,0 1 0,0 0 0,0 0-1,-1 0 1,1 0 0,-1 1 0,0-1 0,0 1-1,0 0 1,0 0 0,0 0 0,0 1-1,-1-1 1,1 1 0,0 0 0,-1 0-1,0 1-161,-9 1 26,1 0-1,-1 2 1,1 0-1,-1 0 1,1 1-1,-9 5-25,2-2 29,-4 1 67,0 1 0,1 2 1,1 0-1,-8 6-96,20-11 43,1 0 1,0 1 0,0 0-1,0 1 1,1 0 0,0 0-1,1 1 1,0 0-1,0 0 1,-4 8-44,9-12 31,-1 0-1,1 0 0,1 1 1,-1-1-1,1 0 1,0 1-1,0-1 0,0 1 1,1-1-1,0 1 1,0-1-1,0 1 0,1-1 1,0 1-1,0-1 1,0 1-1,1-1 0,-1 0 1,1 0-1,2 4-30,-1-4 19,0 1 1,0-1-1,1 0 0,-1 0 0,1 0 1,0 0-1,0-1 0,1 0 0,-1 1 1,1-2-1,0 1 0,0-1 0,1 1 1,-1-1-1,1-1 0,-1 1 0,1-1 1,3 1-20,-4-2 19,0 0 0,0-1 1,0 0-1,0 1 0,0-2 0,1 1 1,-1-1-1,0 1 0,0-1 1,0-1-1,0 1 0,0-1 0,-1 0 1,1 0-1,0 0 0,-1-1 1,0 1-1,1-1 0,-1 0 0,3-3-19,7-6 124,0-1-1,-1-1 1,-1 0-1,0 0 0,1-3-123,6-12 103,-2 0 0,0-2-1,-2 0 1,-1-1-103,-10 23 11,87-215 101,-65 149-99,-2-1 0,7-49-13,21-128 24,-42 188 559,-2-2 0,-2-55-583,-6 120 17,0-7 139,0 0-1,-1 0 0,-1-7-155,2 13 55,-1 0 0,0 0 0,0 0 0,-1 0 0,1 0 0,-1 0 0,1 0 0,-1 0 0,0 0 0,0 1 0,-1-2-55,2 3 14,0 0 1,0 0 0,0 0 0,1 0-1,-1 0 1,0 1 0,0-1 0,0 0-1,0 0 1,-1 1 0,1-1 0,0 1 0,0-1-1,0 1 1,0-1 0,-1 1 0,1 0-1,0 0 1,0-1 0,-2 1-15,1 1 14,0-1 1,-1 1 0,1 0-1,0 0 1,0 0-1,0 0 1,-1 0 0,1 0-1,-1 2-14,1-2 11,2-1-11,-2 1 12,-1 1 0,0 0 0,1 0 0,0 0 0,-1 0 0,1 0 0,0 0 0,0 1 0,0-1 0,0 1 0,1-1 0,-2 3-12,-7 15 55,2 1 0,0 0 0,-1 8-55,-17 62 131,-8 66-131,-6 103 51,21-72-1410,6 91 1359,17 29-4455,1-226-6830,7 24 11285,-2-29-4410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0:53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100 170 8832,'4'-12'586,"-2"4"-188,0 0 0,1 0 1,1 0-1,-1 1 0,1-1 1,0 1-1,1 0 0,0 0 0,3-4-398,0 1 361,25-26 1756,-32 34-1917,1 0 0,0 0 1,1 1-1,-1-1 0,0 0 1,0 1-1,1 0 0,-1-1 1,0 1-1,1 0 0,-1 1 1,1-1-1,0 0 0,-1 1 1,2-1-201,-4 1 39,1 0 0,-1 0 0,1 0 0,-1 0 0,1 1 0,-1-1 0,1 0 0,-1 0 0,1 0-1,-1 1 1,0-1 0,1 0 0,-1 1 0,1-1 0,-1 0 0,0 1 0,1-1 0,-1 0 0,0 1 0,1-1 0,-1 0 0,0 1 0,0-1 0,1 1 0,-1-1 0,0 1 0,0-1 0,0 1 0,0-1 0,0 1 0,0-1 0,0 1 0,0-1 0,0 1 0,0-1 0,0 1-39,-1 24 540,0-23-478,-13 75 736,-12 32-798,8-37 125,-30 124 185,-53 240 846,90-377-695,1 12-461,9-53 84,0 1 0,1-1 0,1 1-1,0-1 1,4 18-84,-4-31 21,1 0 0,-1 1-1,1-1 1,0 0 0,0 0-1,1 0 1,-1 0 0,1-1-1,0 1 1,0-1 0,1 1-1,-1-1 1,1 0 0,0 0-1,4 3-20,0-2 28,0-1 0,0 1 0,0-1-1,0-1 1,1 0 0,-1 0 0,1 0-1,0-1 1,3 0-28,89 13 148,55 0-148,-2 0-222,-131-12-879,0 1 1,0 1-1,19 6 1101,-27-5-2096,0 0 0,0 1 1,9 6 2095,6 4-4800</inkml:trace>
  <inkml:trace contextRef="#ctx0" brushRef="#br0" timeOffset="328.771">991 1128 9728,'-4'-28'3584,"13"20"-2784,0 1 416,-5 7 31,5 3-607,0 6-192,-4 6-256,-1 4-160,-4 5 0,0 0-32,-4 5 0,4-2-224,0 1-96,0-5-1375,4 5-545,1-4-2048</inkml:trace>
  <inkml:trace contextRef="#ctx0" brushRef="#br0" timeOffset="884.031">1059 537 8576,'6'3'3282,"2"9"-2986,-4-7 56,14 19 88,-10-14-285,0 1 0,0 0 1,-1 0-1,-1 0 0,1 3-155,21 61 418,-3 1-1,-1 11-417,-2-4 4072,29 66-4072,-49-143 318,1-1 1,0 1-1,0 0 1,0-1-1,1 0 1,-1 1-1,3 0-318,-5-4 62,0-1 0,1 0-1,-1 1 1,1-1-1,-1 0 1,1 0 0,0 0-1,-1 0 1,1 0 0,0-1-1,0 1 1,-1-1 0,1 1-1,0-1 1,0 1 0,0-1-1,0 0 1,0 0-1,0 0 1,-1 0 0,1 0-1,0 0 1,0-1 0,0 1-1,1-1-61,2 0 44,0-1 0,0-1-1,0 1 1,-1-1 0,1 1-1,0-1 1,-1-1 0,3-2-44,34-33 89,-11 8-53,-16 18-32,0 2-1,1-1 1,0 2-1,1 0 1,0 0-1,8-2-3,-21 11-4,-1 0-1,1 0 0,-1 0 0,1 0 1,-1 1-1,1 0 0,0-1 0,-1 1 1,1 0-1,0 0 0,-1 0 0,1 0 1,0 1-1,-1-1 0,1 1 0,-1 0 1,1 0-1,2 1 5,-2-1 13,-1 1 1,1 0-1,0 0 0,-1 0 1,1 0-1,-1 1 0,0-1 1,0 1-1,0 0 0,0-1 1,0 1-1,0 0 0,-1 0 1,2 3-14,1 5 31,0 1-1,-1-1 1,1 11-31,-1-11-255,-1 0-1,1 0 0,1 0 1,0 1 255,-2-8-240,0 0 0,0-1 0,1 1 0,-1-1 0,1 1 1,-1-1-1,1 0 0,0 0 0,1 0 0,-1 0 0,0-1 1,1 1-1,1 0 240,5 2-770,1 0 1,0-1-1,0 0 1,0-1-1,0 0 1,2 0 769,-2-1-519,0 1-1,1 0 1,-1 1-1,0 0 1,-1 1 0,5 3 519,-9-6 136,0 1 0,-1-1 1,1 0-1,0 0 0,0 0 1,0-1-1,0 0 0,1 0 1,-1-1-1,0 0 0,0 0 1,0 0-1,6-1-136,9-2 664,1-2 1,-1 0-1,5-2-664,-7 1 375,0-1 0,0 0-1,-1-2 1,0 0 0,-1-1 0,0 0 0,5-5-375,-13 7 175,1 1 0,-2-1 0,1-1 0,-1 0 0,0 0 0,-1 0 0,0-1 1,0 0-1,-1 0 0,-1-1 0,0 0 0,4-10-175,-8 16 80,1 0 0,-1-1 0,0 1 1,0-1-1,-1 1 0,1-1 0,-1-2-80,0 6 19,0 1 0,0 0 0,0 0 0,-1-1 0,1 1 0,0 0 0,-1 0 0,1 0 0,0 0 0,-1 0 0,0-1 0,1 1 0,-1 0 0,1 0 0,-1 0 0,0 0 0,0 0 0,0 1 0,0-1 0,1 0 0,-1 0 0,0 1 0,0-1 0,-1 0 0,1 1 0,0-1 0,0 1 0,0-1 0,0 1 0,0 0 0,-1-1 0,1 1 0,0 0 0,0 0 0,0 0 0,-1 0 0,0 0-19,-5 0 78,0 1-1,0 0 1,0 1-1,0 0 1,0 0-1,1 0 1,-1 1 0,1 0-1,-1 0 1,-3 3-78,-10 7 300,0 1 0,-10 9-300,17-12 92,1 0-1,0 0 1,0 2 0,1-1-1,1 1 1,0 1-1,-5 10-91,12-18 2,0-1-1,1 0 0,0 1 0,0-1 0,0 1 1,1 0-1,0 0 0,0 0 0,0-1 0,1 6-1,0-7-4,1 0 0,-1 0 0,1 0 0,0 0-1,0 0 1,0 0 0,1 0 0,-1-1 0,1 1 0,0 0-1,0-1 1,1 1 0,-1-1 0,0 0 0,1 0 0,2 2 4,5 4 14,0-1 1,1 1 0,0-2 0,1 0 0,0 0-1,0-1 1,0 0 0,0-1 0,1-1 0,0 0-1,6 1-14,19 3-25,1-2-1,0-1 0,15-2 26,111 4-1924,63 4-4845,-150-4 2268</inkml:trace>
  <inkml:trace contextRef="#ctx0" brushRef="#br0" timeOffset="1629.358">4397 720 8192,'17'-16'3769,"-10"10"-3008,0 0-1,0-1 1,-1 0 0,0-1 0,0 1 0,-1-1 0,0 0-1,1-3-760,-5 9 104,-1 1 0,1 0 0,-1 0 0,0-1 0,1 1 0,-1 0 0,0 0 0,0-1 0,0 1 0,0 0 0,0-1 0,0 1 0,0 0 0,0-1-1,0 1 1,-1 0 0,1 0 0,-1-1 0,1 1 0,-1 0 0,1 0 0,-1 0-104,0-2 141,-1 2 0,0-1 0,1 0 0,-1 0 0,0 0 0,0 1 0,0-1 0,0 1 0,0 0 0,0-1 0,-2 1-141,-3-3 156,-1 1 0,0 1 0,0-1 0,0 2 0,0-1 0,-4 0-156,-14 1 80,0 1 0,1 1 0,-1 1 0,1 2 0,0 0 0,0 1 0,-19 8-80,13-4-14,-29 12 14,52-17-8,0 0-1,-1 0 1,1 1-1,1 0 0,-1 0 1,1 1-1,0 0 1,0 0-1,0 1 9,5-4-5,-1 0 0,1-1 1,0 1-1,0 0 0,1 0 0,-1 0 1,1 0-1,-1 0 0,1 0 1,0 0-1,0 1 0,1-1 0,-1 0 1,1 1-1,-1-1 0,1 0 0,0 1 1,0 1 4,1-1 19,0 1 0,0-1 1,1 0-1,-1 1 1,1-1-1,0 0 1,0 0-1,0 0 0,0 0 1,1 0-1,0-1 1,1 3-20,5 3 33,0 0 0,1-1 1,-1 0-1,2-1 0,-1 1 1,1-2-1,0 0 1,0 0-1,5 1-33,-7-4 9,1 1 0,0-2 0,0 1 0,0-1 0,0-1 0,0 0 0,5 0-9,-8-1 66,-1 0 0,1-1 0,-1 0 0,0 0 0,1 0 0,-1-1 0,0 0 0,0 0 0,0 0 0,0-1 0,5-3-66,-10 6 27,0-1 0,0 1-1,0-1 1,0 1-1,-1-1 1,1 1 0,0-1-1,0 0 1,-1 1 0,1-1-1,0 0 1,-1 0 0,1 1-1,0-1 1,-1 0 0,1 0-1,-1 0 1,0 0-1,1 0 1,-1 0 0,0 0-1,1 0 1,-1 0 0,0 0-1,0 0 1,0 0 0,0 0-1,0 0 1,0 1 0,0-2-27,-1 1 10,0 0 0,1 0 0,-1 0 0,0 0 0,0 0 0,0 0 0,0 1 0,0-1 0,0 0 0,0 1 0,0-1 1,0 1-1,0-1 0,0 1 0,0-1 0,0 1 0,0 0 0,-1-1 0,1 1 0,0 0 0,0 0 0,0 0 0,-1 0 0,1 0 0,0 0 1,-1 1-11,-6 0 1,1 1 0,-1 0 0,1 0 0,-1 1 0,1 0 0,0 0 0,0 1 0,0-1 0,0 2 0,-4 3-1,6-5 0,-50 32 131,2 3 0,-19 19-131,53-40 23,1 0-1,0 1 1,2 1 0,0 0 0,1 1 0,1 1 0,-11 21-23,22-34-10,-1-1 0,1 1 1,0-1-1,1 1 1,0 0-1,0 0 1,0 4 9,2-8-6,0 0 0,0 0 0,0 0 0,0 0 0,1 0 1,-1 0-1,1 0 0,0 0 0,1 0 0,-1 0 0,1 0 0,-1-1 1,1 1-1,0-1 0,3 4 6,1 1 3,2 0 0,-1 0 1,1-1-1,1 0 0,-1 0 0,1-1 1,0 0-1,0 0 0,1-1 0,0 0-3,26 11-44,1-2 0,3 0 44,-37-13-8,15 4-259,1 0 0,-1-2 0,1 0 0,0 0-1,0-2 1,17-1 267,20-3-8509,35-7 8509,-64 8-4778</inkml:trace>
  <inkml:trace contextRef="#ctx0" brushRef="#br0" timeOffset="1947.084">4336 11 10880,'-12'-10'3594,"12"9"-3537,0 1-1,0 0 0,0 0 0,0 0 1,-1 0-1,1 0 0,0 0 0,0 0 1,0 0-1,0 1 0,0-1 1,-1 0-1,1 0 0,0 0 0,0 0 1,0 0-1,0 0 0,0 0 1,-1 0-1,1 0 0,0 0 0,0 0 1,0 1-1,0-1 0,0 0 1,0 0-1,0 0 0,0 0 0,-1 0 1,1 0-1,0 1 0,0-1 1,0 0-1,0 0 0,0 0 0,0 0 1,0 0-1,0 1 0,0-1 1,0 0-1,0 0 0,0 0-56,-2 6 617,1 2 446,0 0-1,0 1 0,0 7-1062,-1 16 733,-66 432 1709,-18 169-1982,65-334-1069,13 59 609,18-80-5642,-8-219-2630,-2-53 6794,-1 1-1,0-1 1,0 0-1,-2 5 1479</inkml:trace>
  <inkml:trace contextRef="#ctx0" brushRef="#br0" timeOffset="4884.752">777 2915 9728,'2'-6'657,"0"-1"529,1 0 0,-1 0-1,-1 0 1,1-1-1,-1-6-1185,0 13 128,-1 0 0,0-1-1,0 1 1,0 0-1,-1-1 1,1 1-1,0 0 1,0-1 0,-1 1-1,1 0 1,-1 0-1,1-1 1,-1 1-1,1 0 1,-1 0 0,0 0-1,1 0 1,-1 0-1,0 0 1,0 0-1,0 0 1,0 0 0,0 0-1,0 0 1,0 0-1,0 1 1,0-1-1,-1 0 1,1 1 0,0-1-1,0 1 1,0 0-1,-1-1 1,1 1-1,0 0 1,-2 0-128,-1-1 67,-1 1 0,0 0 0,0 0 1,0 1-1,1-1 0,-1 1 0,0 0 0,-2 1-67,-39 15 108,21-7-54,-23 7 29,-91 36-73,107-39-29,1 1 1,1 2-1,-8 6 19,35-21 13,-4 2-21,0 1 1,0 0-1,1 0 0,0 1 0,-1 1 8,6-6-6,0-1 1,1 1-1,-1 0 1,0 0-1,0 0 1,1 0-1,-1 0 1,0 0-1,1 0 1,-1 0-1,1 0 1,0 1-1,-1-1 1,1 0-1,0 0 1,-1 0-1,1 1 1,0-1-1,0 0 1,0 0-1,0 0 1,0 1 0,1-1-1,-1 0 1,0 0-1,0 0 1,1 0-1,-1 1 1,1-1-1,-1 0 1,1 0-1,-1 0 1,1 0-1,0 0 1,0 0-1,-1 0 1,2 0 5,4 4-5,1 0 0,-1 0 1,1-1-1,1 0 0,-1 0 1,0 0-1,1-1 0,3 0 5,24 12 0,-11-2 5,-1 1 0,-1 0 0,-1 2 0,0 0 0,-1 2 0,17 18-5,3 8 124,-2 2 0,17 29-124,-42-57 122,-1 1 0,-1 1 0,0 0 0,-2 0 0,5 15-122,-11-26 183,0 0 0,-1 0 0,0 0 1,-1 0-1,0 0 0,0 1 0,-1-1 0,0 0 0,-1 0 0,0 1 0,0-1 0,-1 0 0,0 0 0,-4 7-183,4-11 58,0 0 0,-1-1 0,0 1 0,1-1 0,-2 0 0,1 1 0,0-2 0,-1 1 0,0 0 0,0-1 0,0 1 0,0-1 0,-1 0 0,1-1 0,-1 1 0,0-1 1,0 0-1,1 0 0,-5 1-58,-10 2-3,-1 0 1,0-1 0,0-2-1,-8 1 3,-14 0-9,0-2-1,0-2 1,-5-2 9,-125-20-1817,155 20 998,-7 0-441,18 2-947,9 0-1933,23 2 1009,8 1-906</inkml:trace>
  <inkml:trace contextRef="#ctx0" brushRef="#br0" timeOffset="5244.791">1161 2690 10624,'36'-149'3429,"-18"65"-1860,-13 55 1032,10-26-2601,-11 35 1361,-4 17-421,-4 13-233,-22 69 189,-32 110-107,0 43-789,44-165 64,4 1 0,2 0 0,3 1 1,3-1-1,5 29-64,-1-72 39,1 0 1,1-1 0,1 1-1,1-1 1,1 0 0,2 0 0,0-1-1,1 0 1,11 16-40,-18-33 35,1 0 1,-1 0-1,1-1 1,1 1-1,-1-1 1,1-1-1,0 1 1,0 0-1,0-1 1,0 0-1,1 0 1,0-1-1,0 0 1,0 0-1,0 0 1,0 0-1,1-1 1,-1 0-1,1-1 1,-1 1-1,1-1 1,0-1-1,-1 1 1,1-1-1,0 0 1,2-1-36,50-4 125,-35 2-53,2 1 0,-1 1 0,5 2-72,-28-1-14,0 0 0,1 0 0,-1 0 0,1 0 0,-1 1 0,0-1 0,1 1 0,-1 0 0,0 0 0,1 0 0,-1 0 0,0 0 0,0 0 0,0 0 0,0 1 0,0-1 0,0 1-1,0-1 1,-1 1 0,1 0 0,-1 0 0,1 0 0,-1 0 0,0 0 0,1 0 0,-1 0 0,0 2 14,3 4-639,0 1 1,0-1-1,1 0 0,4 5 639,-7-11-326,0 1-1,0-1 1,1 1-1,-1-1 1,1 0 0,-1 0-1,1 0 1,0 0-1,0-1 1,0 1-1,0-1 1,0 0 0,0 0-1,2 1 327,29 3-3290,2-1-1142</inkml:trace>
  <inkml:trace contextRef="#ctx0" brushRef="#br0" timeOffset="5603.038">1927 3364 9856,'-12'-21'3205,"12"21"-3124,0-1 0,0 1 0,0 0 0,-1-1 0,1 1 0,0 0 0,0-1 1,-1 1-1,1 0 0,0-1 0,-1 1 0,1 0 0,0 0 0,-1-1 0,1 1 0,0 0 0,-1 0 0,1 0 0,0 0 0,-1-1 0,1 1 1,-1 0-1,1 0 0,-1 0 0,1 0 0,0 0 0,-1 0 0,1 0 0,-1 0 0,1 0 0,0 0 0,-1 0 0,1 0 0,-1 1 0,1-1 1,0 0-1,-1 0 0,1 0 0,-1 1 0,1-1 0,0 0 0,-1 0 0,1 1 0,0-1 0,-1 0-81,-12 18 2197,-60 122-213,66-128-1915,2 0-1,0 1 1,-2 8-69,6-18 31,0 0-1,0 1 1,0-1-1,1 1 0,-1 0 1,1-1-1,0 1 1,0-1-1,0 1 1,1-1-1,-1 1 1,1-1-1,0 1 0,0-1 1,0 0-1,1 2-30,-1-4 33,-1 0-1,1 1 0,0-1 0,0 0 0,0 0 0,0 0 1,0 0-1,0 0 0,1 0 0,-1 0 0,0-1 1,0 1-1,1 0 0,-1-1 0,0 1 0,1-1 1,-1 1-1,0-1 0,1 1 0,-1-1 0,1 0 1,-1 0-1,1 0 0,-1 0 0,1 0 0,-1 0 1,1 0-1,-1-1 0,0 1 0,1 0 0,-1-1 0,1 1 1,-1-1-1,1 0-32,7-3 304,0 0 0,0-1 0,-1 0 1,8-6-305,-8 5 355,-5 4-269,15-8 750,-17 10-820,-1 0-1,1 0 0,-1 0 0,1 0 0,-1 0 0,1-1 0,-1 1 0,1 0 0,-1 1 0,1-1 0,-1 0 0,1 0 0,-1 0 0,1 0 0,-1 0 0,1 0 0,-1 1 0,1-1 0,-1 0 0,1 0 0,-1 1 0,1-1 0,-1 0 0,0 0 0,1 1 0,-1-1 0,0 1 0,1-1 0,-1 0 0,0 1 0,1-1 0,-1 1 0,0-1 0,0 1 0,1-1 0,-1 1 0,0-1 0,0 0-15,7 20-185,1-1 0,1 0-1,4 6 186,-9-19-577,0 0 0,1 0-1,-1 0 1,1-1 0,0 1-1,1-1 1,-1 0 0,1-1-1,0 1 1,0-1 0,3 1 577,35 19-7632,-25-12 3467</inkml:trace>
  <inkml:trace contextRef="#ctx0" brushRef="#br0" timeOffset="6118.882">2423 3296 8064,'-3'-2'668,"0"-1"1,0 1-1,0 0 1,0 0-1,-1 0 1,-2-1-669,4 2 119,1 1 0,-1-1 0,1 1 1,-1-1-1,1 1 0,-1 0 1,1 0-1,-1 0 0,1 0 0,-1 0 1,1 0-1,0 0 0,-1 1 1,1-1-1,-1 0 0,1 1 0,-1-1 1,1 1-1,-1 0-119,-6 4 260,0 0 0,1 0 0,0 1 0,0 0 0,0 0 0,-4 7-260,-36 45 539,39-47-462,-6 8 126,1 2 0,0-1 1,-1 7-204,8-15 96,1 0 1,0 0-1,1 0 1,1 1 0,0-1-1,-1 12-96,3-20 15,1 1 1,0-1-1,0 0 0,0 0 0,1 1 0,-1-1 1,1 0-1,0 0 0,0 0 0,1 0 0,-1 0 1,1 0-1,0 0 0,0-1 0,0 1 0,0-1 1,1 1-1,-1-1 0,2 2-15,0-2 32,-1 0 0,1 1 0,0-1 0,0-1 0,1 1 0,-1-1 0,1 1 0,-1-1-1,1 0 1,-1-1 0,1 1 0,0-1 0,0 0 0,0 0 0,0-1 0,1 1-32,-1-1 53,1-1 0,-1 1 1,1-1-1,-1 0 0,1 0 0,-1-1 0,1 1 0,-1-1 0,0 0 1,0-1-1,0 1 0,0-1 0,0 0 0,-1-1 0,1 1 1,-1-1-1,0 1 0,0-1 0,1-2-53,6-7 135,0 0 0,-1-1 0,-1 0 0,0-1 0,6-14-135,5-19 100,-1 0 0,-3-2-1,-2 1 1,-1-4-100,34-203 39,-6-92-152,-35 242 713,-4 1 1,-7-29-601,4 114 331,0 0 1,-2 0 0,0 0 0,-1 0-1,-7-17-331,11 36 32,0 0 0,-1-1 1,1 1-1,-1 0 0,1 0 0,-1 0 0,0 0 0,0 0 0,1 0 0,-1 0 0,0 0 0,0 0 0,0 0 1,0 0-1,0 0 0,0 1 0,0-1 0,0 0 0,-1 0-32,1 2 18,0-1 0,0 0 0,1 0 0,-1 0 0,0 0-1,0 1 1,0-1 0,0 0 0,0 1 0,1-1 0,-1 1 0,0-1 0,0 1 0,1-1 0,-1 1 0,0-1-1,1 1 1,-1 0 0,1-1 0,-1 1 0,1 0 0,-1 0 0,1-1 0,-1 1 0,1 0 0,0 0 0,-1 0-18,-6 16 76,0 0 1,1 0 0,0 1 0,2-1 0,-2 14-77,-13 82-3,5 0 0,5 1 1,5 1-1,5-1 0,5 1 1,7 19 2,-6-81-686,2 0-1,8 24 687,-11-58-660,-1-1 0,2 0-1,1 0 1,0-1-1,1 0 1,1 0-1,0-1 1,6 6 660,-5-9-2575,1-1 0,3 2 2575,-14-14-39</inkml:trace>
  <inkml:trace contextRef="#ctx0" brushRef="#br0" timeOffset="6514.52">2868 3518 8960,'2'2'243,"-1"-1"0,1 1 0,0-1 0,-1 0 0,1 1 0,0-1 0,0 0 0,0 0 0,0-1 0,0 1 0,0 0 0,0-1 1,0 1-1,0-1 0,0 0 0,0 1 0,1-1 0,-1 0 0,0 0 0,0-1-243,5 1 151,0 0-1,0-1 1,0-1 0,0 1-1,-1-1 1,2 0-151,1-2 294,1 1 0,-1-2-1,0 1 1,0-1 0,0-1 0,-1 1 0,0-1 0,0-1 0,-1 0 0,1 0-1,5-8-293,-9 10 134,0-1 0,0 0-1,0 0 1,-1 0-1,0 0 1,0-1 0,-1 1-1,0-1 1,0 0-1,0 1 1,-1-1 0,0 0-1,-1 0 1,1 0-1,-1 0 1,0 0 0,-2-5-134,2 8 38,-1 0 0,0 0 0,0 0 0,0 0 0,-1 0 0,1 1 0,-1-1 1,0 1-1,0-1 0,0 1 0,0-1 0,-1 1 0,1 0 0,-3-2-38,3 4 15,0-1 0,0 0 0,0 1 0,0 0 0,-1-1 0,1 1 0,0 0 0,-1 0 0,1 0 0,-1 0 0,1 1 0,-1-1 1,1 1-1,-1-1 0,0 1 0,1 0 0,-1 0 0,1 0 0,-1 0 0,0 1 0,1-1 0,-2 1-15,-4 1 41,1 1 1,0 0-1,0 0 1,0 1 0,1 0-1,-1 0 1,1 0-1,0 1 1,-1 1-42,-5 5 53,1 0 0,1 0 0,0 1 0,-1 2-53,5-7 1,1 1-1,0 0 0,1 1 0,-1-1 1,2 1-1,-1 0 0,1 0 1,-1 4-1,3-9-3,1 1 0,-1-1 1,1 0-1,-1 1 0,1-1 1,0 0-1,1 1 0,-1-1 1,1 0-1,0 0 0,0 0 1,0 1-1,0-1 1,1 0-1,0 0 0,0 0 1,0-1-1,0 1 0,1 1 3,2 1-73,0 0 0,1-1 0,-1 1 0,1-1-1,0-1 1,0 1 0,1-1 0,-1 0 0,7 2 73,-1 0-381,0-2 0,0 0 0,0 0 0,1-1 0,9 0 381,2 0-2250,0-1-1,16-1 2251,43-5-8450,-38 0 4637</inkml:trace>
  <inkml:trace contextRef="#ctx0" brushRef="#br0" timeOffset="7018.583">3452 3232 9984,'-16'-7'1434,"13"6"-1143,-1-1 1,0 0-1,1 1 0,-1 0 1,0 0-1,0 0 1,0 0-1,0 1 1,0-1-1,0 1 1,-2 0-292,0 1 166,-1 0 1,1 1 0,0-1 0,0 1 0,0 0 0,0 1 0,0 0 0,0 0 0,1 0-1,-1 0 1,1 1 0,0 0 0,0 0 0,0 0 0,1 1 0,-1 0 0,1-1 0,-2 5-167,-5 7 59,0 0 0,2 0 1,0 1-1,0 1 1,-3 14-60,6-19 106,2 1 1,-1 0 0,2 0-1,0 1 1,1-1 0,0 1-1,1 9-106,1-17 28,0-1-1,1 1 1,0-1-1,0 1 1,1-1 0,0 1-1,0-1 1,0 0-1,1 0 1,0 0-1,0 0 1,0-1 0,1 1-1,0-1 1,0 0-1,0 0 1,1 0-1,1 1-27,6 4 17,1-1 0,0 0 0,0-1 0,1-1 0,0 0 0,0-1 0,1 0 0,0-1 0,0-1 0,0 0 0,0-1 0,1 0 0,-1-2 0,1 0 0,0 0 0,7-2-17,-16 0 19,0 0-1,0 0 1,-1 0-1,1-1 1,0 0-1,-1 0 1,6-3-19,-8 2 27,0 1 1,0 0-1,-1-1 1,1 0-1,-1 1 0,1-2 1,-1 1-1,0 0 1,0-1-1,-1 1 1,1-1-1,0-1-27,1-3 66,2-1 31,-1-1-1,0 0 1,0 0-1,-1-1 1,-1 1-1,2-6-96,2-19 140,-1-1-1,0-20-139,2-82 31,-8-62-149,-15-166-74,-3 160 310,9 130 964,-16-54-1082,22 118 259,0 0 0,-1 1-1,-1-4-258,4 14 20,1 1-1,0-1 0,0 0 1,-1 1-1,1-1 0,0 1 0,0-1 1,-1 1-1,1 0 0,-1-1 1,1 1-1,0-1 0,-1 1 0,1 0 1,-1-1-1,1 1 0,-1 0 1,1-1-1,-1 1 0,1 0 1,-1 0-1,0-1-19,1 2 21,-1-1 0,1 0-1,-1 1 1,0-1 0,1 0 0,-1 1 0,1-1 0,-1 0-1,1 1 1,-1-1 0,1 1 0,0-1 0,-1 1 0,1-1 0,-1 1-1,1 0 1,0-1 0,-1 1 0,1-1 0,0 1 0,0 0-1,0-1 1,-1 1-21,1 0 9,-1 2 38,0 0 1,0 0-1,0 0 1,0 0 0,1 0-1,-1 0 1,1 1 0,0-1-48,0 38 276,2 0 1,3 12-277,-1-5 124,71 553 704,6-207-6488,-64-329 2418,5-9-1718</inkml:trace>
  <inkml:trace contextRef="#ctx0" brushRef="#br0" timeOffset="8671.193">4808 2872 8448,'23'-133'3930,"-15"86"-2922,-8 45-856,1-1-1,-1 1 0,1-1 1,0 1-1,0 0 1,0-1-1,0 1 0,0 0 1,1 0-1,-1 0 0,1 0 1,-1 0-1,3-2-151,-4 4 14,0 0 0,0 0 0,0 0 0,0 0 0,0 0-1,0 0 1,0 0 0,0-1 0,0 1 0,1 0 0,-1 0 0,0 0-1,0 0 1,0 0 0,0 0 0,0 0 0,0 0 0,1 0 0,-1 0 0,0 0-1,0 0 1,0 0 0,0 0 0,0 0 0,0 0 0,1 0 0,-1 0-1,0 0 1,0 0 0,0 0 0,0 0 0,0 0 0,0 0 0,0 0 0,1 0-1,-1 0 1,0 1 0,0-1 0,0 0 0,0 0 0,0 0 0,0 0-1,0 0 1,0 0 0,0 0 0,0 0 0,1 1 0,-1-1 0,0 0-1,0 0 1,0 0 0,0 0 0,0 0 0,0 0 0,0 0 0,0 1 0,0-1-1,0 0 1,0 0 0,0 0-14,1 7 198,1 0 0,-1 0 0,0-1-1,-1 1 1,0 0 0,0 0 0,-1 7-198,1 1 178,-7 70 727,-8 29-905,6-49 193,-66 353 1279,69-391-1332,-20 81 517,20-88-201,-1 0 1,-1 0-1,-10 19-456,20-44 36,0 0 1,-1 0 0,1 1 0,-1-1 0,0-4-37,3-12-8,70-351 8,-1 4-102,-55 292 26,3 2 0,3 0 0,3 1 0,12-17 76,-33 76 62,1 1 0,1-1 0,0 1 0,0 0 0,1 1 0,1 0 0,0 0 0,3 0-62,-11 9 54,0 1-1,1 0 0,-1 0 0,1 1 1,-1-1-1,1 0 0,-1 1 0,1-1 1,0 1-1,0 0 0,0 0 0,0 0 1,0 1-1,0-1 0,2 0-53,-2 1 49,0 1-1,0-1 1,0 1 0,0-1 0,0 1-1,0 0 1,0 0 0,0 0-1,0 1 1,0-1 0,-1 1-1,1-1 1,-1 1 0,1 0 0,-1 0-1,1 0 1,0 2-49,6 5 83,-1 0-1,-1 1 1,0 0 0,0 0-1,-1 1 1,0-1 0,-1 1-1,2 6-82,7 22 94,-1 0 0,-2 0 0,2 22-94,15 130 172,-13-40-74,-6 1 1,-11 144-99,1-268-34,-1 11-746,-3 15 780,3-44-578,0-1-1,0 1 0,0 0 1,-2-1-1,1 0 1,-1 0-1,-4 7 579,7-13-455,-1-1-1,0 0 1,0 0 0,0 0-1,0 0 1,0 0 0,0 0-1,-1-1 1,1 1 0,0-1-1,-1 1 1,1-1 0,-1 0-1,0 0 1,1 0 0,-1 0-1,0-1 1,0 1 0,1-1-1,-1 1 1,0-1 0,0 0-1,0 0 1,0 0-1,1-1 1,-1 1 0,0-1-1,0 0 1,-1 0 455,-1-1-1153,-1-1 0,0 1-1,0-2 1,-2-1 1153</inkml:trace>
  <inkml:trace contextRef="#ctx0" brushRef="#br0" timeOffset="8997.783">4643 3031 8832,'-9'12'3328,"27"-5"-2592,21 8 96,-12-10-128,14 2-448,17-2-64,13-1-192,19-4-96,-2 3 64,-2 2-2112,-11 2-928,-12 5-384</inkml:trace>
  <inkml:trace contextRef="#ctx0" brushRef="#br0" timeOffset="9331.574">5535 2734 9344,'2'-41'1152,"1"4"458,1 0 1,5-17-1611,-8 44 141,11-43 1583,-10 48-1439,-1-1 0,2 1-1,-1 0 1,0 1-1,1-1 1,0 0-1,0 1 1,0-1-1,1 0-284,-4 5 35,1-1-1,-1 1 0,0-1 0,0 1 1,1 0-1,-1-1 0,0 1 0,1 0 1,-1-1-1,0 1 0,1 0 0,-1-1 1,0 1-1,1 0 0,-1 0 0,1-1 1,-1 1-1,0 0 0,1 0 0,-1 0 1,1 0-1,-1 0 0,1-1 0,-1 1 1,1 0-1,-1 0 0,1 0 0,-1 0 1,1 0-1,-1 0 0,1 1 0,-1-1 1,0 0-1,1 0 0,-1 0 0,1 0-34,0 2 39,-1-1 0,1 0 0,-1 0 1,1 0-1,-1 0 0,0 0 0,0 1 0,1-1 0,-1 0 0,0 0 0,0 1 0,0-1 0,0 0 0,0 0 0,-1 1-39,-14 116 1104,-5-2-1,-15 34-1103,-10 61 204,16-32-37,25-140-72,2 1 1,1-1-1,3 22-95,0-47 26,-1-1 1,2 1-1,0-1 1,0 0-1,1 0 1,1 0-1,4 8-26,-5-13 1,1 0 0,0 0 0,1 0 1,-1-1-1,1 0 0,1 0 0,-1 0 0,1-1 0,1 0 0,-1 0 0,4 1-1,2 2 23,1-2-1,1 0 1,0 0 0,0-2-1,0 1 1,0-2-1,1 0 1,0-1-1,-1-1 1,8 0-23,-12-1 30,1 0-1,0-1 1,0-1-1,0 0 1,-1-1 0,1 0-1,-1-1 1,1 0-1,-1-1 1,0 0 0,0 0-1,0-2 1,-1 1-1,4-4-29,-11 7 31,-1 1 0,0-1-1,1-1 1,-1 1 0,0 0-1,0 0 1,-1-1 0,1 1-1,0-1 1,-1 0 0,0 1-1,1-1 1,-1 0 0,0 0-1,0 0 1,-1 0 0,1 0-1,-1 0 1,1 0 0,-1 0 0,0 0-32,1-2 35,0-4-5,-1 0 1,0 0-1,0 0 1,-1 0-1,0 0 0,0 0 1,-1 0-1,0 0 1,-1 1-1,-1-3-29,1 1 10,-2-6-20,-1 1 1,-1 0 0,-1 0 0,0 0 0,-1 1 0,0 0 0,-5-4 9,10 12 0,3 4-2,-26-35-27,-1 1 0,-31-30 29,49 56-82,0 1 0,0 1 1,-1-1-1,0 2 0,-1-1 0,0 1 0,0 1 0,0 1 0,-1-1 0,0 2 1,-10-3 81,19 6-148,1 0 0,0 1 0,0-1 1,0 1-1,-1-1 0,1 1 0,0 1 1,-1-1-1,-1 0 148,4 1-99,0-1 1,0 1-1,0-1 1,0 1-1,0 0 1,0-1-1,0 1 1,0 0-1,0 0 1,0-1-1,0 1 1,1 0-1,-1 0 1,0 0-1,1 0 1,-1 0-1,1 0 1,-1 0-1,1 0 1,-1 0-1,1 0 1,0 1-1,0-1 1,-1 0-1,1 0 1,0 0-1,0 0 1,0 1-1,0-1 99,0 3-401,0 0-1,0 0 1,1-1-1,-1 1 1,1 0-1,0 0 0,1 1 402,14 37-4847</inkml:trace>
  <inkml:trace contextRef="#ctx0" brushRef="#br0" timeOffset="9682.523">6123 3442 8192,'16'-55'3834,"4"-15"-1524,-19 64-2036,2-5 293,-1 0-1,0 0 1,-1-4-567,0 13 48,-1 0 1,0 0-1,0 0 1,0 0-1,0 0 1,0-1-1,-1 1 1,1 0-1,-1 0 0,1 0 1,-1 0-1,0 0 1,0 1-1,0-1 1,0 0-1,0 0 1,0 0-1,0 1 1,0-1-1,-1 1 0,0-1-48,1 1 21,0 0 0,0 1 0,-1-1-1,1 1 1,0-1 0,0 1 0,-1 0 0,1-1-1,0 1 1,-1 0 0,1 0 0,0 0-1,-1 0 1,1 0 0,-1 0 0,1 0-1,0 1 1,0-1 0,-1 0 0,1 1-1,0-1 1,-1 1 0,1-1 0,0 1-1,-1 0-20,-3 2 68,1-2-31,1 1 0,0-1 0,0 1 0,0 0 0,0 0-1,0 0 1,0 1 0,1-1 0,-1 1 0,1 0 0,-1-1 0,1 1 0,0 0-1,0 0 1,0 1-37,-4 5 82,1-2-3,1 1 0,-1 0 0,1 0 0,1 0 0,0 1 1,0-1-1,0 1 0,1-1 0,0 1 0,0 8-79,2-11 51,-1 1 0,1 0 0,1 0 0,0-1 0,0 1 0,0 0-1,0-1 1,1 1 0,0-1 0,1 1 0,0-1 0,-1 0 0,2 0 0,1 3-51,1-1 101,0 0 1,0-1 0,1 1-1,0-1 1,0 0-1,0-1 1,1 0 0,0 0-1,1-1 1,-1 0 0,1 0-1,0-1 1,0 0 0,0-1-1,1 0 1,-1 0-1,1-1 1,2 0-102,-8-1 120,0-1 0,0 1 0,0-1-1,0 0 1,0-1 0,0 1 0,3-2-120,-6 2 38,1 0-1,-1-1 1,0 1 0,1-1 0,-1 1-1,0-1 1,1 0 0,-1 0-1,0 1 1,0-1 0,0 0 0,0 0-1,0 0 1,0 0 0,0 0 0,0 0-1,0 0 1,-1-1 0,1 1-1,0 0 1,-1 0 0,1-1 0,-1 1-38,1-4 66,0 1 0,-1 0 0,0 0-1,0-1 1,0 1 0,-1 0 0,1 0 0,-1-1 0,0 1 0,-2-3-66,-15-42 205,-2 7-752,-3 1 1,-1 2-1,-8-8 547,-3-6-3278,29 45-518,11 14 521,0 2-709</inkml:trace>
  <inkml:trace contextRef="#ctx0" brushRef="#br0" timeOffset="10156.44">6396 3229 9728,'16'-45'5466,"-16"42"-4447,0 3-177,-8 12 581,6-9-1306,0-1-1,0 1 1,0-1 0,0 1-1,1 0 1,-1 2-117,-6 11 273,2 1-1,0 0 1,0 5-273,5-14 85,-1-1 0,1 1 0,0 0 0,1 0 1,-1 0-1,2 0 0,-1 0 0,1 0 0,1 2-85,0-1 78,1 1-1,0-1 1,1-1-1,0 1 1,0 0-1,1-1 1,0 0-1,1 0 1,0-1 0,0 1-1,3 1-77,-6-5 34,1 0 0,0-1 1,0 1-1,0-1 0,1 0 0,-1 0 0,1 0 0,0-1 0,-1 0 1,1 0-1,0 0 0,1 0 0,-1-1 0,0 0 0,0 0 0,1 0 1,-1-1-1,0 0 0,1 0 0,3 0-34,-6-1 8,1 1 0,-1-1 1,0 0-1,0 0 0,0-1 1,0 1-1,0 0 0,0-1 0,0 0 1,0 0-1,-1 0 0,1 0 0,0 0 1,-1 0-1,0-1 0,0 1 0,0-1 1,0 1-1,0-1 0,1-2-8,2-5-194,0-1 0,-1 0 0,0 0 0,-1-1 0,0-2 194,9-26-2134,-11 38 1233,0 5 117,2 2 479,0 0 204,1 1 0,-1 0 0,1-1-1,0 0 1,1 1 0,-1-2 0,1 1-1,0 0 1,1-1 101,1 0 43,-1 0 0,1-1 0,0 0 0,0-1 0,0 0-1,0 0 1,1 0 0,-1-1 0,0 0 0,1 0 0,-1-1 0,1 0-1,-1 0 1,1-1 0,0 0-43,-4 0 138,1 1-1,-1-1 1,1 0 0,-1 0-1,0-1 1,1 1 0,-1-1-1,0 0 1,0 0 0,0-1-1,0 1 1,0-1 0,-1 1-1,1-1 1,-1-1 0,0 1-1,0 0 1,0-1-1,0 1 1,0-1 0,-1 0-1,0 0 1,1 0 0,0-3-138,-3 5 79,1 0 0,-1-1 0,0 1 0,1 0 0,-1 0 0,0 0 0,0 0 0,0-1 0,-1 1 0,1 0 0,0 0 0,-1 0 0,0-1-79,1 2 11,0 0-1,-1 1 0,1-1 1,0 1-1,-1-1 0,1 0 1,0 1-1,-1-1 0,1 1 1,-1-1-1,1 1 0,-1-1 0,1 1 1,-1-1-1,1 1 0,-1-1 1,0 1-1,1 0 0,-1-1 1,1 1-1,-1 0 0,0 0 1,1-1-1,-1 1 0,0 0 1,0 0-1,1 0 0,-1 0 1,0 0-1,1 0 0,-1 0 0,0 0 1,1 0-1,-1 0 0,0 1 1,1-1-1,-1 0 0,0 0 1,1 0-1,-1 1 0,0-1-10,-1 2 6,-1-1-1,1 1 0,0-1 0,0 1 1,0-1-1,0 1 0,1 0 0,-1 0 1,0 0-1,1 0 0,-1 0 0,1 1 1,0-1-1,0 0 0,0 1 0,0-1 0,0 1 1,0-1-1,1 1 0,-1-1 0,1 1 1,0 1-6,-1 3-11,0 0-1,1-1 1,1 1 0,-1 0 0,1 0 0,0 0 0,2 6 11,0-5 1,0 0 0,0 0 0,1 0 0,0-1 1,0 1-1,1-1 0,0 0 0,0 0 0,1-1 0,0 0 1,0 0-1,4 3-1,6 3-629,0 0 0,1-1 0,0-1 0,12 5 629,30 17-6879,-37-19 2463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1:22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378 377 6272,'-1'0'242,"0"1"0,0-1 0,0 0 1,0 0-1,0 0 0,0-1 0,0 1 0,0 0 0,0 0 1,0-1-1,0 1 0,0 0 0,0-1 0,0 1-242,1-1 98,0 1 1,0-1-1,0 1 0,0-1 0,0 1 0,0-1 0,0 1 0,0-1 1,0 1-1,0-1 0,0 1 0,1-1 0,-1 1 0,0-1 0,0 1 1,0-1-1,1 1 0,-1-1 0,0 1 0,1-1 0,-1 1 0,0 0 1,1-1-1,-1 1 0,1-1 0,-1 1 0,0 0 0,1 0-98,1-2 169,-1 0 0,1 0 0,-1-1 0,1 1 1,-1 0-1,0 0 0,0-1 0,0 1 0,0-1 0,0 1 0,0-1 0,-1 1 0,1-1 0,-1 1 0,0-1 0,0 0 0,0 1 0,0-1 0,0 1 0,0-1 0,-1 0 0,1 1 0,-1-1-169,0 1 163,0 0 0,0 0-1,0 0 1,0 0 0,-1 1-1,1-1 1,0 0 0,-1 1-1,1-1 1,-1 1 0,0 0-1,1-1 1,-1 1 0,0 0-1,0 0 1,0 0 0,0 0-1,0 0 1,0 1-1,0-1 1,0 0 0,0 1-1,0 0 1,0-1 0,0 1-1,0 0 1,-1 0 0,1 0-163,-3 0 193,1 1 0,-1-1-1,1 1 1,-1-1 0,1 1 0,0 1 0,-1-1 0,1 1 0,0-1 0,0 1 0,0 0 0,0 1 0,0-1 0,1 1 0,-1-1-1,-1 3-192,0 0 140,-1 1 0,1 0 0,1 0 0,-1 0 0,1 1 0,0 0 0,1 0 0,0 0 0,-1 2-140,1-2 105,1 0 0,-1 1 1,1-1-1,1 1 0,0-1 0,0 1 0,0 0 0,1 6-105,0-11 17,0-1 0,0 1 0,1-1 0,-1 1 0,1-1 0,-1 0 0,1 1 0,0-1 0,0 0 0,0 1 0,0-1 0,0 0 0,1 0 0,-1 0 0,0 0 0,1 0 0,0 0 0,-1-1 0,1 1 0,0 0 0,0-1 0,0 0 0,0 1 0,0-1 0,1 0 0,-1 0 0,0 0 0,0 0 0,2 0-17,4 1 32,1-1 1,0 0 0,-1 0 0,1 0 0,0-1 0,0-1-1,-1 0 1,5 0-33,15-4 148,25-9-148,-37 10 37,0-2-1,0 0 0,-1 0 1,0-2-1,0 0 0,-1-1 1,0 0-1,-1-1 1,0 0-1,0-1 0,2-4-36,-7 7 41,-2 0-1,1 0 1,-1 0 0,0-1-1,-1 0 1,0 0-1,-1 0 1,1-1 0,-2 1-1,1-1 1,-2 0-1,1 0 1,-1 0-1,-1-1 1,0 1 0,0 0-1,-1-1 1,-1-6-41,1 8 41,-1 1 0,-1 0 0,0 0 0,0 0 0,0 0 0,-1 0 0,0 1-1,-1-1 1,0 1 0,0 0 0,0 0 0,-1 0 0,0 0 0,0 1 0,-1 0 0,0 0 0,0 0 0,0 1 0,-1 0 0,0 0 0,0 1 0,0 0 0,0 0 0,-1 0 0,-2 0-41,-2-1 35,0 1-1,-1 0 1,1 0 0,-1 2 0,1-1-1,-1 1 1,-8 1-35,14 1 19,-1 0 0,0 0 0,1 1 0,0 0 0,-1 1 0,1 0 0,0 0 0,-1 0 0,1 1 0,1 0 0,-1 0 0,0 1 0,-4 3-19,0 1 16,2 0 0,-1 1 0,1 0-1,0 1 1,1 0 0,0 0-1,1 0 1,0 1 0,0 0-1,1 1 1,1-1 0,-3 9-16,2-4-11,1 1 0,1 1 0,0-1 0,1 0 0,1 1 0,1 0 1,0 0-1,2 15 11,0-24-8,0 0 1,0 0 0,1 0-1,1 0 1,-1 0 0,1 0-1,1-1 1,-1 1 0,2-1-1,-1 0 1,1 0 0,4 4 7,-3-4 15,1-1 0,0 0 1,1 0-1,-1 0 0,1-1 0,1 0 1,-1-1-1,1 0 0,0 0 0,0-1 1,4 1-16,5 2 6,0-2 0,0 0 0,0-1 0,1 0 0,-1-2 0,1 0 0,0-1 0,-1-1 0,19-2-6,-25 1 19,-1-1 0,0 0 0,-1-1-1,1 0 1,0 0 0,-1-1 0,1-1-1,-1 1 1,0-2 0,-1 0 0,1 0-1,-1 0 1,-1-1 0,1-1 0,-1 1-1,0-1 1,2-4-19,-4 4 16,-1 0 0,-1-1 0,1 1 0,-1-1 0,-1 0 1,0 0-1,0 0 0,0-1 0,-2 1 0,1-1 0,-1 1 0,0-1 0,-1 0 0,0 1 0,-1-1 0,0 1 0,-1-5-16,0 0 14,-1 0 0,-1 0 0,0 0 0,-1 0 0,0 1 0,-1 0 0,0 0 0,-1 0 0,-1 1 0,0 0 0,-4-3-14,3 4 13,-1 1 0,0 0 1,-1 1-1,0 0 1,0 1-1,-1 0 0,0 1 1,0 0-1,-1 1 0,-2-1-13,7 4 3,-1 0-1,1 1 0,-1-1 1,1 2-1,-1-1 0,0 1 1,0 0-1,0 1 0,1 0 0,-1 1 1,0 0-1,0 0 0,1 1 1,-1 0-1,0 0 0,-7 3-2,2 3-14,-1-1-1,1 2 1,0 0-1,1 1 1,0 0-1,0 1 0,1 0 1,-6 8 14,1 1-24,1 0 1,0 1-1,2 0 0,1 2 1,-3 5 23,8-11-9,1 1-1,0-1 1,1 1 0,1 1 0,1-1 0,0 1 0,2-1 0,0 1-1,1 0 1,1 0 0,0 0 0,2 0 0,0 0 0,5 18 9,-5-30-3,0 0 0,1 0 0,0 0 0,0 0 1,0-1-1,1 0 0,0 1 0,0-1 0,1 0 0,0-1 1,0 1-1,5 3 3,-3-2 6,1-2 0,0 1 0,1-1 0,-1 0 0,1-1 0,0 0 0,0 0 0,0-1 1,4 1-7,1-1 14,1 0 0,0 0 0,0-2 1,1 0-1,-1-1 0,0 0 0,0-1 1,0-1-1,0 0 0,0-1 0,0-1 1,8-3-15,-7 1 26,-1-2 0,1 0 0,-1-1-1,-1 0 1,1-1 0,-2-1 0,1 0 0,-2-1 0,1 0 0,-2-1 0,0 0 0,0-1 0,-1 0 0,-1-1 0,0 0 0,-1-1 0,-1 1 0,-1-2 0,0 1 0,-1 0-1,0-1 1,-1-5-26,-2 10 8,-1 1-1,0-1 1,-1 1-1,-1-1 1,1 1-1,-2-1 1,0 1-1,0 0 1,-1 0-1,0 0 1,-1 0-1,-1 0 0,1 0 1,-2 1-1,1 0 1,-1 0-1,-1 1 1,0 0-1,0 0 1,-1 0-1,0 1 1,0 0-1,-1 1 1,0-1-1,-1 2 1,1-1-1,-1 2 0,0-1 1,-1 1-1,-9-3-7,10 5-2,1 1-1,-1 0 0,1 1 0,-1 0 1,0 0-1,1 1 0,-1 0 0,0 1 1,1 0-1,-1 1 0,1 0 0,-1 0 0,1 1 1,0 0-1,0 1 0,0 0 0,-3 2 3,-16 9-34,0 2-1,2 1 0,0 1 0,-12 13 35,18-15-5,0 2 0,2 0 1,0 1-1,1 0 0,1 2 1,-11 20 4,17-25-6,1 1 0,0 0 0,2 1 1,0 0-1,1 0 0,1 0 0,1 1 0,1 0 1,0 6 5,2-18-8,0 1 0,1 0 1,1-1-1,0 1 0,0 0 0,0-1 1,1 1-1,0-1 0,1 0 0,0 1 1,0-1-1,1-1 0,3 6 8,-3-7 2,0 0-1,0-1 1,1 1-1,0-1 1,0 0-1,0-1 1,1 1-1,0-1 1,-1 0-1,1-1 1,1 1-1,-1-1 1,0 0-1,1-1 1,0 0 0,-1 0-1,3 0-1,7 2-1,0-2 0,0 0 0,0-1-1,1-1 1,-1-1 0,0 0 0,0-1 0,0 0 0,0-1-1,0-1 1,0-1 0,-1 0 0,0-1 0,0-1 0,0 0 0,10-8 1,-6 3 29,0-1 1,-1-1 0,-1 0 0,0-2 0,-1 0-1,0 0 1,-2-2 0,0 0 0,-1 0 0,0-1-1,8-20-29,-15 28 23,-2 0 0,1 0 0,-1-1 0,-1 1 0,0-1 0,0-4-23,-2 9 20,-1 0 1,1 0-1,-1 0 1,-1 0-1,1 0 1,-1 0-1,-1 0 1,1 1-1,-1-1 1,0 0-1,-2-4-20,-2-1 17,0 1 0,-1 0 0,0 0 0,0 1 0,-1 0 0,0 0 0,-1 1 0,-9-8-17,3 4 7,-1 1 0,-1 0 0,0 1 0,0 1 0,-4-1-7,11 6-7,1 1 1,0 0-1,-1 1 1,0 0-1,0 1 0,0 0 1,0 0-1,0 1 1,0 0-1,0 1 1,-1 0-1,1 1 1,0 0-1,0 0 1,0 1-1,0 1 0,0 0 1,1 0-1,-1 1 1,1 0-1,0 0 1,-6 5 6,-5 2-33,0 2 0,1 1 0,1 0 1,0 1-1,1 1 0,1 1 1,0 0-1,2 1 0,0 1 0,-9 16 33,14-21-10,1 1-1,1-1 1,1 1-1,0 1 1,1-1-1,0 1 1,1 0-1,1 0 1,1 0-1,0 1 0,1-1 1,1 0-1,0 1 1,2-1-1,1 9 11,-2-17 0,1 0 0,0-1 0,0 1 0,1 0 0,0-1 0,0 1 0,0-1 0,1 0 0,1 0 0,-1-1 0,1 1 0,0-1 0,0 0 0,1 0 0,0-1 0,0 0 0,0 0 0,1 0 0,-1-1 0,1 0 0,0 0 0,0 0 0,1-1 0,-1 0 0,1-1 0,0 1 0,0-2 0,-1 1 0,1-1 0,2 0 0,4 0 6,1-2 0,0 1 1,-1-2-1,1 0 0,-1 0 0,0-1 0,0-1 0,0-1 0,0 0 0,-1 0 0,1-2 0,-2 0 0,1 0 0,-1-1 0,10-8-6,-2 1 35,-2-2 0,0 0 0,-1-1 0,0-1 0,-2 0 0,0-1 0,-1-1 0,-1 0 0,-1-2-35,-6 11 22,0-1 1,0 0 0,-1-1-1,-1 1 1,2-12-23,-4 16 10,-1 0 1,0 0-1,-1 0 1,0 0 0,0 0-1,-1 0 1,0 1-1,-1-1 1,-2-8-11,-2 2 14,0-1 1,0 1 0,-2 1 0,0-1 0,0 1-1,-2 1 1,0 0 0,0 0 0,-1 1-1,0 0 1,-1 1 0,-1 0 0,-11-8-15,18 15-1,0 0-1,0 1 1,0-1 0,-1 1 0,1 0 0,-1 1 0,0-1 0,0 2 0,0-1 0,0 1-1,0-1 1,-6 1 1,7 2-2,0-1 0,-1 1 0,1 0 0,0 0 0,-1 1 0,1 0 0,0 0 0,0 0 0,1 1-1,-1 0 1,0 0 0,1 0 0,0 1 0,-2 1 2,-8 7-16,1 0 0,0 1 0,1 1 0,1 1 0,0 0 0,1 0 0,0 1 0,1 0 0,1 1 0,1 0 0,0 1 0,-2 10 16,2-6-19,2 0 0,1 1-1,1 0 1,0 0 0,2 0 0,1 0 0,1 0-1,0 0 1,2 1 0,1 0 19,-1-12 0,0-1 0,1 1 1,0-1-1,1 0 0,0 0 0,3 5 0,-4-11-1,-1 0 0,1-1 0,0 1-1,1-1 1,-1 0 0,1 1 0,0-2-1,0 1 1,0 0 0,1-1 0,-1 0 0,1 0-1,-1 0 1,5 1 1,1 1-2,1-2 0,0 1 0,0-1 1,0-1-1,1 0 0,-1-1 0,0 0 0,1 0 0,-1-1 1,1-1-1,-1 0 0,0 0 0,1-1 0,-1-1 0,0 0 0,0 0 1,0-1-1,5-4 2,2 0 23,-1-2 0,0 0 0,-1-1 0,0 0 0,0-1 0,-1-1 0,-1-1 0,0 0 0,-1-1 0,5-8-23,-6 7 18,-1 0-1,-1-1 0,-1 0 0,0-1 1,-1 0-1,-1-1 0,0 1 0,-2-1 1,0-1-1,-1 1 0,1-18-17,-4 26 11,-1 1 0,0-1 0,0 0 0,-1 0 0,-1 1 0,0-1 0,0 0 0,-1 1 0,0 0 0,-1 0 0,0 0 0,0 0 0,-1 0 0,-1 1 0,1 0 0,-2 0 0,1 0 0,-1 1 0,0 0 0,-1 0 0,0 1 0,-1 0-11,3 2 1,0 0-1,-1 1 0,0-1 0,1 2 0,-2-1 1,1 1-1,0 0 0,0 1 0,-1-1 0,1 2 1,-1-1-1,0 1 0,0 0 0,1 0 0,-1 1 1,0 0-1,0 1 0,0 0 0,1 0 0,-1 0 1,0 1-1,1 0 0,-1 1 0,1 0 0,0 0 1,-4 2-1,-2 3-34,1 1 1,0 0 0,0 0 0,1 2-1,0-1 1,-5 8 33,-4 5-63,2 2 0,-13 22 63,20-30-8,2 0 0,0 1 0,2 0 0,0 0-1,0 1 1,2 0 0,0 0 0,2 1 0,0-1 0,1 1-1,1-1 1,0 1 0,2 0 0,0 0 0,4 17 8,-4-30-2,1 0 0,0 0 1,0 0-1,0 0 0,1-1 1,-1 1-1,2-1 1,-1 0-1,1 1 0,0-2 1,0 1-1,1 0 0,-1-1 1,1 0-1,0 0 0,1 0 1,-1-1-1,1 0 1,0 0-1,0 0 0,0-1 1,1 0-1,-1 0 0,1 0 1,0-1-1,6 1 2,1 0 0,-1 0 0,0-2 0,1 0 0,-1 0 0,1-1 0,-1-1-1,1 0 1,-1-1 0,0 0 0,1-1 0,10-4 0,-9 2 1,0-2 1,0 1-1,-1-2 0,0 0 1,0 0-1,-1-1 0,0-1 0,-1 0 1,12-12-2,-7 3 32,0 0 1,-1 0-1,-1-2 1,0 0-1,-2-1 1,-1 0-1,0-1 0,-1-2-32,-5 10 31,-1-1-1,-1 1 0,0-1 0,-1 1 0,-1-1 0,0 0 0,-1 0 0,-1 0 0,0 0 0,-1 0 0,-1 0 0,-1 0 0,-2-7-30,2 10 8,-1 0 0,-1 1 0,0 0 0,-1 0 0,0 0 0,-1 1 0,0-1 0,-1 2 0,0-1 0,-1 1 0,-5-4-8,7 7 0,1 1 0,-1 1 1,0 0-1,0 0 0,-1 0 0,0 0 0,1 1 0,-2 1 1,1 0-1,0 0 0,-1 0 0,1 1 0,-1 0 0,0 0 1,1 1-1,-1 1 0,-7-1 0,6 3-12,0-1 0,0 1 0,1 1 0,-1 0 0,1 0-1,-1 1 1,1 0 0,0 0 0,0 1 0,1 0 0,0 1 0,0 0 0,0 0 0,0 1 0,0 1 12,-8 8-28,1 1 1,0 0-1,1 2 0,2-1 1,-1 1-1,0 6 28,6-13-18,1 1-1,0 0 0,1 0 1,0 1-1,2-1 0,-1 1 1,2 0-1,-1 2 19,3-13-4,0 0 1,-1 1-1,1-1 0,0 1 1,1-1-1,-1 1 0,1-1 1,-1 1-1,1-1 0,0 0 1,1 1-1,-1-1 0,0 0 1,1 0-1,0 0 0,-1 0 1,1 0-1,0 0 0,1-1 1,-1 1-1,0-1 0,1 1 1,0-1-1,-1 0 0,1 0 1,0 0-1,0 0 0,0-1 1,0 1-1,1-1 0,-1 1 1,0-1 3,12 3 6,-1-1 0,1 0 0,-1-1 1,1-1-1,0 0 0,12-1-6,-2 0 5,1-1 1,-1-1-1,0-2 0,0 0 1,-1-1-1,1-2 0,-1 0 1,5-4-6,-20 7 13,1 0-1,0-1 1,-1-1 0,0 1 0,0-2 0,0 1-1,-1-1 1,0 0 0,-1-1 0,1 0 0,-2 0-1,1-1 1,-1 1 0,0-1 0,-1-1 0,0 1-1,0-1 1,-1 0 0,0 0 0,0-5-13,-1 1 6,0 1 0,-1-1 1,-1 0-1,0 0 0,-1 0 1,-2-14-7,2 22 6,-1 0 1,1 0 0,-2 0-1,1 0 1,-1 0-1,0 0 1,0 0 0,0 0-1,-1 1 1,0-1 0,0 1-1,-1 0 1,1 0-1,-1 0 1,0 0 0,-4-3-7,5 6 2,0 0 0,1 1 0,-1-1 0,0 1 0,0 0 1,0 0-1,0 0 0,-1 0 0,1 0 0,0 1 0,0-1 0,0 1 0,0 0 1,-1 0-1,1 0 0,0 0 0,0 1 0,-1-1 0,1 1 0,0 0 1,0 0-1,0 0 0,0 0 0,0 1 0,0-1 0,0 1-2,-10 5-22,0 2 1,0-1-1,1 1 0,-10 10 22,22-18 0,-32 26-27,2 1 0,-15 20 27,37-40-1,1 1-1,0 0 0,1 1 0,0-1 0,0 1 1,1 1-1,0-1 0,1 1 0,0-1 1,1 1-1,0 0 0,1 1 2,2-9-4,-1 0 0,1 1-1,1-1 1,-1 0 0,0 0 0,1 0-1,-1 1 1,1-1 0,0 0 0,0 0-1,0 0 1,1 0 0,-1-1 0,1 1-1,-1 0 1,1 0 0,0-1 0,0 1-1,0-1 1,1 0 0,-1 0 0,0 0-1,1 0 1,0 0 0,-1 0 0,1 0-1,1 0 5,6 3-18,0-1-1,0 1 0,1-2 1,-1 1-1,1-1 0,0-1 1,2 0 18,-4 0 5,0-1 0,-1 0 1,1-1-1,0 0 0,-1-1 0,1 0 1,0 0-1,-1 0 0,1-1 1,-1-1-1,0 1 0,0-1 0,0-1 1,2-1-6,-5 3 7,0-1-1,-1 0 1,0-1 0,1 1 0,-1-1 0,0 0-1,-1 0 1,1 0 0,-1-1 0,0 1 0,0-1 0,0 0-1,0 0 1,-1 0 0,0 0 0,0 0 0,0 0-1,-1 0 1,0-1 0,0 1 0,0-1 0,0-3-7,-1 5 6,0 1 1,0 0-1,0 0 1,0 0-1,-1 0 1,1 0-1,-1 0 1,0 0-1,1 0 1,-1 0-1,-1 0 1,1 1-1,0-1 1,-1 0-1,1 0 0,-1 1 1,0-1-1,0 1 1,0 0-1,0 0 1,-1 0-1,1 0 1,0 0-1,-2-1-6,0 1 7,-1-1-1,0 1 1,0 0-1,0 0 1,-1 0-1,1 1 1,0 0-1,-1 0 1,1 0-1,0 1 1,-1-1-1,1 2 1,-4-1-7,-9 2-8,1 1 0,0 0 0,-1 1 0,1 1 0,1 1 0,-1 0 0,1 1 0,-8 6 8,5-3-26,0 2 1,1 0-1,0 1 0,1 1 0,1 0 0,-12 14 26,21-21-19,0 1 0,1-1-1,0 1 1,1 0 0,-1 1 0,2-1 0,-1 1-1,1 0 1,0 0 0,-1 7 19,5-16-2,0 1 1,0 0-1,-1 0 1,1 0-1,0-1 1,0 1-1,0 0 1,0 0-1,0 0 0,0 0 1,0-1-1,1 1 1,-1 0-1,0 0 1,0 0-1,1-1 0,-1 1 1,0 0-1,1-1 1,-1 1-1,1 0 1,-1 0-1,1-1 1,-1 1-1,1-1 0,-1 1 1,1 0-1,0-1 1,-1 1-1,1-1 1,0 0-1,-1 1 0,1-1 1,0 0-1,0 1 1,-1-1-1,1 0 1,0 0-1,0 1 1,0-1-1,-1 0 0,1 0 1,0 0-1,0 0 1,0 0-1,0 0 2,5 0-15,1-1-1,-1 1 1,1-1-1,-1 0 1,3-1 15,0 0-189,-1 0 0,1-1 0,-1 0 0,1-1 1,-1 1-1,0-2 0,2-1 189,-4 3-1422,-1-1-1,0 0 1,-1-1 0,1 1-1,-1-1 1,4-5 1422,1-2-7946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1:26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1234 8960,'0'17'2093,"1"-9"-1065,-1 0 1,0 0-1,-1 0 0,0 0 0,0 0 0,0 0 0,-2 1-1028,3-8 56,0-1-1,0 0 1,0 0-1,0 0 1,0 1 0,0-1-1,0 0 1,0 0-1,0 1 1,0-1-1,0 0 1,0 0-1,0 0 1,-1 0 0,1 1-1,0-1 1,0 0-1,0 0 1,0 0-1,-1 0 1,1 1 0,0-1-1,0 0 1,0 0-1,0 0 1,-1 0-1,1 0 1,0 0 0,0 0-1,0 0 1,-1 0-1,1 0 1,0 0-1,0 0 1,-1 0 0,1 0-1,0 0 1,0 0-1,0 0 1,-1 0-1,1 0 1,0 0 0,0 0-1,-1 0 1,1 0-1,0 0 1,0 0-1,0 0 1,0 0 0,-1-1-1,1 1 1,0 0-1,0 0 1,0 0-1,0 0 1,-1 0 0,1-1-1,0 1 1,0 0-1,0 0 1,0 0-1,0-1 1,0 1-1,0 0 1,0 0 0,-1 0-1,1-1 1,0 1-56,-6-16 1229,5 7-882,0-1 1,1 1-1,0-1 0,1 0 1,0 1-1,0-3-347,16-60 744,-7 34-537,12-43 198,17-37-405,38-84 119,-59 158-99,60-140 92,81-134-112,-146 294 27,5-9 55,9-12-82,-21 36 18,1 0 1,0 1 0,0 0-1,0 0 1,1 0 0,0 1-1,1 1-18,-8 5 5,0 0-1,0 0 0,0 0 0,1 0 0,-1 0 0,0 1 1,1-1-1,-1 1 0,0-1 0,1 1 0,-1-1 0,1 1 1,-1 0-1,0 0 0,1-1 0,-1 1 0,1 0 0,-1 0 1,1 1-1,0-1-4,0 1 3,-1-1 0,0 1 1,0 0-1,0-1 0,0 1 0,0 0 1,0 0-1,0 0 0,0 0 0,0 0 0,0 0 1,0 0-1,0 0 0,-1 0 0,1 1 1,-1-1-1,1 0 0,-1 1-3,3 6 9,0 1 0,-1 0 0,0 0 0,-1 0 0,0 8-9,-1-15 0,5 71 109,-4-32-156,3-1 0,1 1 0,8 31 47,-10-62-15,0-1-1,0 1 1,1-1 0,4 6 15,-6-11 4,0-1 0,0 1 0,1-1 1,-1 0-1,1 1 0,0-1 0,0-1 1,0 1-1,1 0 0,-1-1 0,1 1 1,2 0-5,3 1 19,-1-1 0,1 0 0,0 0 0,1-1 0,-1-1 0,0 1 0,1-1 0,-1-1 0,0 0 1,1 0-1,-1-1 0,4-1-19,6-1 14,0-1 0,0 0-1,0-2 1,-1 0 0,13-7-14,68-35 93,38-16 62,-112 54-116,1 1 1,0 1-1,1 2 0,13-2-39,-29 6 1,0 1 0,1 1 0,-1 0-1,1 0 1,-1 1 0,0 0-1,1 1 1,-1 0 0,0 1 0,0 1-1,0-1 1,3 3-1,-5-1 15,0 0 1,0 0-1,0 1 0,-1 0 1,0 1-1,0-1 0,-1 2 1,0-1-1,0 1 0,0 0 1,-1 0-1,-1 1 0,4 6-15,-2-1 17,-1 0 0,0 0 0,-1 1-1,0 0 1,-2 0 0,0 0 0,0 1-1,-1 1-16,1 29 51,-2 0-1,-2 0-50,-3 35 75,-4-2-1,-6 15-74,13-84-21,-6 26-335,2 0 0,2 0 0,1 1 0,2 3 356,1-36-443,-1 1 0,1-1-1,0 0 1,0 1 0,1-1 0,0 3 443,7 6-3790,-8-13 3305,0 1 0,-1 0-1,1-1 1,0 0 0,-1 1 0,1-1-1,0 1 1,0-1 0,-1 0 0,1 1-1,0-1 1,0 0 0,-1 0 0,1 0 0,0 0-1,0 0 486,5-3-5130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1:23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5 869 8064,'-2'-23'858,"1"17"-655,0 1 1,0-1-1,1 0 1,0 0-1,0 0 1,1 0-1,0 0 0,0 0 1,0 0-1,1 0 1,-1 1-1,1-1 1,1 0-1,1-2-203,36-57 4775,17-19-4775,-32 48 1028,-8 10-222,-9 13-343,1 0 0,1 0-1,0 0 1,0 2 0,10-9-463,-19 19 77,0 0 0,0 0-1,0 0 1,0 1 0,0-1 0,0 0 0,1 1 0,-1-1 0,0 1 0,0-1 0,1 1 0,-1-1 0,0 1 0,1 0-1,-1 0 1,0-1 0,1 1 0,-1 0 0,1 0 0,-1 1 0,0-1 0,1 0 0,-1 0-77,1 1 92,-1 0 1,1 0-1,-1 0 0,1 0 1,-1 0-1,1 0 0,-1 0 1,0 1-1,1-1 0,-1 0 1,0 1-1,0-1 0,0 1 1,0 0-1,0 0-92,3 8 327,0 0 0,0 0 0,-1 0 0,-1 0 0,2 9-327,4 42 758,-3 1-1,-3 0 1,-3 41-758,0-67 191,-9 220 619,-11-1 1,-40 176-811,25-242-16,-27 154 80,63-339-81,-2 6 88,1 1-1,0 0 0,0 0 0,2 10-70,-1-18 19,0 0 0,0-1 0,1 1 0,0-1-1,-1 1 1,1-1 0,0 1 0,0-1-1,0 1 1,1-1 0,-1 0 0,0 0-1,1 1 1,0-1 0,-1 0 0,1 0 0,0-1-1,0 1 1,0 0 0,0-1 0,1 1-1,1 0-18,5 3 10,2-1 0,-1-1 0,0 0 0,1 0-1,0-1 1,0 0 0,-1-1 0,2 0-10,28 1 86,23-3-86,-35 0 6,22 0 55,0-3 0,0-2 0,28-7-61,-53 7 30,-1 0-1,-1-2 1,1-1 0,-1-1 0,-1 0 0,0-2 0,0-1-1,7-6-29,32-29 240,40-42-240,-81 71 38,-2 0 1,0 0-1,11-18-38,-22 27 17,-1 0 1,0 0-1,-1 0 1,0-1-1,0 0 1,-2 0-1,1 0 1,-1 0-1,1-10-17,-2 5 18,-1-1 0,-1 1 0,-1-1 0,0 1-1,-1-1 1,0 1 0,-2-1 0,0 1 0,0 0-1,-3-3-17,0 1-6,0 1 0,-2 0 0,0 1-1,-1-1 1,0 2 0,-1-1 0,-1 1-1,-13-12 7,4 8-7,-1 1 0,0 1 0,-1 1 0,-1 1 0,-3-1 7,-19-8-9,-1 2 0,-18-4 9,18 9-166,0 3-1,-1 2 1,0 2-1,0 2 1,-45-1 166,63 9-752,25 2 267,8 0-129,2-1 270,-1 0 0,1 0 0,0-1-1,0 1 1,-1-1 0,1 0 0,0 0-1,0-1 1,3 0 344,15-1-971,63-2-6474,23 5 7445,10 6-5530</inkml:trace>
  <inkml:trace contextRef="#ctx0" brushRef="#br0" timeOffset="527.666">1877 1236 10368,'-28'-12'4259,"17"6"-1884,10 5-348,1 1-1837,-1 0-1,1 0 1,0 0 0,0 0 0,0 0-1,-1 0 1,1 0 0,0 0 0,0 0-1,0 1 1,0-1 0,0 0 0,-1 0-1,1 0 1,0 0 0,0 0 0,0 0-1,0 1 1,0-1 0,0 0 0,-1 0-1,1 0 1,0 0 0,0 1 0,0-1-1,0 0 1,0 0 0,0 0 0,0 1-1,0-1 1,0 0-190,1 1 73,-1-1 0,1 1-1,0 0 1,0-1 0,0 1-1,-1-1 1,1 1 0,0-1 0,0 1-1,0-1 1,0 0 0,0 0-1,0 1 1,0-1 0,0 0-1,0 0 1,0 0-73,3 1 210,21 3 441,0-1 0,-1-2 1,20 0-652,78-8 767,-82 4-534,19-1-9,156-8 63,-135 11-238,57 7-49,-65-4-38,-42-2-4516,16 3 4554,-46-3-123,0 0 0,1 0 0,-1 0 0,0 0 0,1 0 0,-1 0 0,0 0 0,1 0 0,-1 0 0,0 0 0,1 0 0,-1 0 0,1 0 0,-1 1 0,0-1 0,0 0 0,1 0-1,-1 0 1,0 0 0,1 1 0,-1-1 0,0 0 0,0 0 0,1 1 0,-1-1 0,0 0 0,0 1 0,0-1 0,1 0 0,-1 1 0,0-1 0,0 0 0,0 1 0,0-1 0,0 0 0,0 1 0,0-1 0,0 0 0,0 1 0,0-1 0,0 1 0,0-1-1,0 0 1,0 1 0,0-1 0,0 1 123,-1 1-587,0 0-1,0 0 0,0 0 0,0 0 0,-1 0 0,1 0 1,-1 0-1,0 0 588,-25 27-4997</inkml:trace>
  <inkml:trace contextRef="#ctx0" brushRef="#br0" timeOffset="863.8">1730 1907 15232,'14'7'5695,"22"-11"-4415,30 4 352,-21-3-192,13-9-672,8-5-32,24 2-352,8-6-160,4 6-128,-12 3-96,-15 0 96,-21 5-480,-9 2-160,-15 5-1344,-8 0-512,-4 5-2112,-4-5-799,-14-9 479</inkml:trace>
  <inkml:trace contextRef="#ctx0" brushRef="#br0" timeOffset="1716.394">3300 1304 11520,'-40'0'5124,"24"0"1213,33-1-5561,1-1 1,-1-1-1,0 0 1,0-2-777,32-5 542,53-6 275,1 6 1,52 2-818,1 8 631,54 11-631,-111-1-23,23 8 23,-30 1-3054,-87-18 2350,10 2-937,-15-3 1388,1 0-1,-1 1 1,0-1-1,1 0 1,-1 0 0,1 0-1,-1 0 1,0 1-1,1-1 1,-1 0 0,1 0-1,-1 1 1,0-1 0,0 0-1,1 1 1,-1-1-1,0 0 1,1 1 0,-1-1-1,0 1 1,0-1-1,0 0 1,1 1 0,-1-1-1,0 1 1,0-1 253,0 7-5269</inkml:trace>
  <inkml:trace contextRef="#ctx0" brushRef="#br0" timeOffset="2043.609">4815 135 12032,'0'-10'774,"0"0"0,0 0 0,1 1 1,1-1-1,0 0 0,0 1 1,1-1-1,0 1 0,0 0 0,1-1 1,2-3-775,-5 12 172,-1 0 1,1 0 0,-1 0-1,1 0 1,0 0 0,-1 0 0,1 0-1,0 0 1,0 0 0,0 0-1,0 0 1,0 0 0,0 0-1,0 1 1,0-1 0,0 0-173,0 1 50,-1 0 0,0 0 0,0 0 0,1 1-1,-1-1 1,0 0 0,0 0 0,1 0 0,-1 0 0,0 0 0,0 1 0,1-1 0,-1 0 0,0 0 0,0 0 0,0 1 0,0-1 0,1 0-1,-1 0 1,0 1 0,0-1 0,0 0 0,0 0 0,0 1 0,0-1-50,5 17 677,-3 6-248,0-1 0,-1 1 1,-2 13-430,0-28 77,-3 151 862,-4 301 79,26 152-733,-5-218-207,-7-26-1612,-11-126-7924,4-197 3912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1:28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1335 95 7424,'-21'-1'1584,"14"1"-851,-1-1 1,0 1-1,0 1 0,-1 0-733,7-1 222,-1 1 1,1-1-1,0 1 0,0 0 0,0 0 1,0 0-1,0 0 0,0 1 1,0-1-1,0 0 0,1 1 0,-1-1 1,0 1-1,1 0 0,-1 0 1,1-1-1,0 1 0,-1 0 0,1 0 1,0 0-1,0 0 0,0 2-222,-2 5 227,0 0 0,1-1 0,1 1 0,0 0 0,0 1-227,-1 2 257,0 5 91,1 0 0,0 0-1,1 0 1,1 2-348,0-11 127,0 0 0,0-1 0,1 1 0,0-1 0,0 1 0,1-1 0,0 0 0,0 0 1,1 0-1,0 1-127,-2-5 51,1-1 0,-1 1 1,0 0-1,1-1 0,-1 0 1,1 0-1,0 0 0,-1 0 1,1 0-1,0 0 0,0-1 1,1 1-1,-1-1 0,0 0 1,0 0-1,1 0 1,-1 0-1,0-1 0,1 1 1,-1-1-1,1 0 0,-1 0 1,1 0-1,-1 0 0,1-1 1,-1 0-1,0 1 0,3-2-51,3-1 99,0 0 0,0 0 0,-1-1 0,1 0 0,-1 0 0,0-1 0,0 0-1,-1 0 1,1-1 0,0-2-99,1 0 108,-1 0 0,0-1 0,-1-1 0,0 1 0,0-1 0,-1 0 0,0-1 1,-1 0-1,0 1 0,2-10-108,-5 15 41,-1 1 0,0-1 0,0 0 0,0 1 0,0-1 1,-1 0-1,0 0 0,0 0 0,0 1 0,-1-1 0,0 0 1,0 0-1,0 1 0,0-1 0,-1 1 0,1-1 0,-1 1 1,0-1-1,-1 1 0,1 0 0,-1 0 0,0 0 1,0 1-1,0-1 0,0 1 0,-1-1 0,-2-1-41,2 1 37,-1 1 0,-1-1 0,1 1 0,0 0 0,-1 0 0,0 0 0,1 1 0,-1 0 0,0 0 0,0 1 0,0-1 0,-1 1 0,1 0 0,0 1 0,0 0 0,0 0 0,-1 0 0,1 1 0,0 0 0,0 0 0,0 0 0,0 1 0,-1 0-37,-3 2 18,1 0-1,0 0 0,0 1 0,1 0 1,0 1-1,0 0 0,0 0 1,0 1-1,1 0 0,0 0 1,1 1-1,-1-1 0,2 1 1,-2 2-18,0 2 20,0 1 1,0 0 0,1 1 0,1-1 0,0 1-1,1 0 1,-1 3-21,3-8 37,1 0 0,0 0-1,0 1 1,1-1 0,0 0 0,0 0-1,1 0 1,1 1 0,-1-1 0,1 0-1,1 0 1,0 0-37,-1-5 6,1 1 0,-1 0 1,1-1-1,0 0 0,0 1 0,1-1 0,-1-1 0,1 1 1,0 0-1,0-1 0,0 0 0,0 0 0,0 0 1,1 0-1,0-1 0,-1 0 0,1 0 0,0 0 0,0 0 1,0-1-1,3 1-6,7 1 25,0-1 1,0 0-1,0-1 1,0 0-1,0-2 1,13-1-26,-18 1 42,1-1 0,-1 0 0,0-1 0,0 0-1,0-1 1,0 0 0,0 0 0,-1-1 0,0-1 0,0 1 0,0-1 0,0-1 0,2-3-42,1-1 66,-1-1 1,0 0-1,-1 0 1,0-1 0,-1-1-1,-1 0 1,0 0-1,3-8-66,-8 14 30,1 0 0,-2 0-1,1 0 1,-1-1 0,0 1 0,-1-1-1,1-1-29,-2 6 16,0-1 0,0 0 0,-1 0 0,1 0 0,-1 0 0,0 0 0,0 0 0,0 1 0,-1-1 0,0 0 0,0 1 0,0-1 0,-1 0-16,-2-3 20,-1 1 0,0 0 1,0 1-1,0-1 0,-1 1 0,1 0 0,-2 1 0,1 0 0,-1 0 1,1 0-1,-3 0-20,-7-3 3,0 0 0,-1 1 0,0 1 1,-14-3-4,22 7 16,-1 0-1,0 0 1,1 1 0,-1 1 0,0 0-1,1 0 1,-1 1 0,0 0 0,1 1-1,-1 0 1,-7 3-16,11-2-1,0 0 0,0 0 0,0 0-1,0 1 1,0 0 0,1 1 0,0-1 0,0 1 0,0 0-1,0 1 1,1-1 0,0 1 0,0 0 0,0 1 0,1-1-1,-1 3 2,-2 5-4,1 0 0,0 0-1,1 1 1,0 0-1,1 0 1,1 1 0,1-1-1,0 0 1,1 6 4,0-9 0,1 0 0,0 0 0,1 0 1,1 0-1,0 0 0,1 0 0,0 0 0,0 0 1,1-1-1,1 0 0,0 0 0,2 2 0,-3-6 0,1 0 0,0-1 0,1 0 0,-1 0-1,1 0 1,1-1 0,-1 0 0,1 0 0,0-1 0,0 1-1,0-1 1,0-1 0,1 0 0,4 2 0,2-1 10,-1 0 1,1-1-1,-1 0 0,1-1 0,0-1 1,0 0-1,0-1 0,1 0-10,-7-1 28,0 0-1,1 0 1,-1-1 0,0 0-1,0 0 1,0-1 0,0 0-1,-1 0 1,1-1 0,-1 0-1,5-4-27,-2 1 51,0-1 0,-1 0 0,0-1 0,-1 0 0,1 0 0,-2-1 0,5-7-51,0 0 68,-1-1-1,-1 0 0,-1-1 0,0 0 1,-1 0-1,-1-1 0,-1 0 0,2-17-67,-6 29 17,-1-1-1,0 1 0,0-1 0,-1 1 1,-1-1-1,1 1 0,-1-1 1,-1 1-1,1-1 0,-2 1 0,1 0 1,-1 0-1,0 0 0,-1 0 0,0 0 1,0 1-1,0-1 0,-1 1 1,0 0-1,-1 1 0,1-1 0,-5-3-16,3 5 8,1-1-1,-1 1 1,0 0-1,-1 1 1,1-1-1,-1 1 1,0 1-1,0 0 1,0 0-1,0 0 1,0 1-1,-1 0 1,1 1-1,-1 0 1,1 0-1,-6 1-7,4 0-12,0 1 1,0 1-1,1-1 1,-1 2-1,0-1 0,1 1 1,-1 1-1,1 0 1,0 0-1,0 1 0,0 0 1,1 0-1,0 1 1,-2 2 11,0-1-22,2 2 0,-1-1 0,1 1 0,0 0 0,1 0-1,0 1 1,-3 6 22,6-9-16,0 1 0,1 0 0,-1 0 0,2 0 0,-1 0 0,1 1 0,0-1 0,1 1 0,0-1 0,0 8 16,1-14-5,0 0-1,0 0 1,0 0 0,0 0 0,1 0-1,-1 0 1,0 0 0,1 0-1,0 0 1,-1 0 0,1 0-1,0-1 1,0 1 0,0 0-1,0 0 1,0-1 0,0 1-1,1-1 1,-1 1 0,1-1 0,-1 1 5,2-1-7,-1 0 0,0 0 0,1 1 0,-1-1 0,1-1 0,-1 1 0,1 0 0,-1-1 1,1 1-1,0-1 0,-1 0 0,1 0 0,0 0 0,0 0 7,9-1-446,-1-1 0,1-1-1,-1 1 1,0-2 0,0 0 0,7-3 446,36-16-6757,-27 15 464</inkml:trace>
  <inkml:trace contextRef="#ctx0" brushRef="#br0" timeOffset="1640.581">1 1348 6016,'4'-70'1978,"-1"44"-1082,27-157 2534,48-170-940,-60 286-1652,-15 61-525,-2 6-91,0 13 90,-1-8-237,18 621 2256,4-235-1947,19 340-251,-23-315-107,-15-322-9,5 80 36,0-35 251,7 12-304,-11-128 163,-3-22-93,0-6-8,-2-44 130,1 27-119,-2-42 71,-16-217 197,-3 16-197,-73-1057-229,20 274 1312,70 1004-918,1 35-47,1 14-136,-1 23 73,2 101 433,1-64-368,0 108 269,4 235 118,10 31-395,6 82-16,-10-218-160,-2-73 0,-5-135-54,0 29-63,6 1 0,8 22 37,-15-137-2,4 16 4,-6-26-2,0 0 1,0 1-1,0-1 1,0 0 0,1 0-1,-1 0 1,0 1 0,0-1-1,0 0 1,1 0 0,-1 0-1,0 1 1,0-1-1,0 0 1,1 0 0,-1 0-1,0 0 1,0 0 0,1 1-1,-1-1 1,0 0 0,0 0-1,1 0 1,-1 0-1,0 0 1,1 0-1,8-6 37,-9 5-35,2 0 0,-1-1 1,0 0-1,1 1 0,-1-1 1,0 0-1,0 0 0,0 0 0,-1 0 1,1 0-1,0 0 0,-1 0 1,1 0-1,-1-2-2,10-48-27,-4-1 1,1-37 26,6-290 32,-12 59 53,1 105-43,-5-998 33,-2 1017-21,-3 54 31,-2 48-10,10 93-69,0-1 0,0 1 0,-1-1 0,1 1 0,-1-1 0,0 1 0,1 0 0,-1-1 0,0 1 0,-1 0 1,1-1-1,0 1 0,-1 0 0,0-1-6,2 3 1,0 0 1,-1 0 0,1 0-1,0 0 1,-1 0-1,1 0 1,0 0-1,-1 0 1,1 0 0,0 0-1,0 0 1,-1 0-1,1 1 1,0-1-1,-1 0 1,1 0 0,0 0-1,0 0 1,-1 1-1,1-1 1,0 0-1,0 0 1,-1 0 0,1 1-1,0-1 1,0 0-1,0 0 1,0 1-1,-1-1 1,1 0 0,0 1-1,0-1-1,-10 23 57,0 20 2,1 0 1,3 1 0,-2 37-60,6-56 13,-11 174 67,9 295 293,24 65-373,37 50 437,33 2-298,-89-606-134,11 52 59,-11-53-55,0 1-1,0 0 0,1-1 1,0 1-1,0-1 0,0 0 1,1 2-9,-3-6 0,0 0 1,0 0 0,0 0-1,0 0 1,0 1 0,1-1-1,-1 0 1,0 0 0,0 0-1,0 0 1,0 0 0,0 0-1,0 0 1,0 0 0,0 0-1,0 0 1,1 0 0,-1 0-1,0 1 1,0-1 0,0 0-1,0 0 1,0 0 0,0 0-1,1 0 1,-1 0-1,0 0 1,0 0 0,0 0-1,0 0 1,0 0 0,0 0-1,0 0 1,1 0 0,-1-1-1,0 1 1,0 0 0,0 0-1,0 0 1,0 0 0,0 0-1,0 0 1,0 0 0,1 0-1,-1 0 1,0 0 0,0 0-1,0 0 1,0-1 0,0 1-1,0 0 1,0 0 0,0 0-1,0 0 1,0 0-1,5-15 28,0-29-47,-2 0 0,-2-33 19,-4-31-5,-29-308 5,-1 51-16,-4-62-53,5 39 21,5 87-11,4 77 6,5 64 26,14 125-53,-6-18 80,9 51-9,1 0 1,-1 0-1,1 0 0,-1 0 0,0 0 0,0 0 1,0 0-1,-1-1 9,2 3-1,0 0 0,0 0 0,0 0 0,0 0 0,-1-1 0,1 1 0,0 0 0,0 0-1,0 0 1,0 0 0,0 0 0,-1 0 0,1 0 0,0 0 0,0 0 0,0 0 0,0 0 0,-1 0 0,1 0 0,0 0 0,0 0 0,0 0 0,0 0 0,0 0 0,-1 0 0,1 0 0,0 0 0,0 0-1,0 1 1,0-1 0,0 0 0,-1 0 0,1 0 0,0 0 0,0 0 0,0 0 0,0 0 0,0 0 0,0 1 0,0-1 0,0 0 0,0 0 0,-1 0 0,1 0 0,0 0 0,0 1 0,0-1 0,0 0 0,0 0-1,0 0 1,0 0 0,0 1 1,-2 5-19,0 0-1,1 1 1,-1 0-1,1 0 20,1-4-5,-11 72-60,2 48 65,4 82 47,5-185-40,7 424 260,17 14-64,5-176-145,-3-59-42,47 263 11,-67-456-27,2-1 0,3 9 0,-9-34 0,-1 0 0,1 0 0,0 0 0,0-1 0,0 1-1,1-1 1,1 3 0,-3-5 1,0 0 0,1 1 0,-1-1 0,1 0 0,-1 0 0,1 0-1,-1 0 1,1-1 0,0 1 0,0 0 0,-1-1 0,1 1 0,1-1-1,4 0 23,-6 0-20,-1-1-1,1 0 1,0 1-1,-1-1 1,1 0-1,-1 0 1,1 1-1,-1-1 1,0 0-1,1 0 1,-1 0-1,0 1 1,1-1-1,-1-1-2,4-20 29,0 0-1,-1 0 1,-1-5-29,7-333 74,-17-19-52,3 263-33,-9-239-58,1 56 31,-1 82 44,0 73 31,12 127-46,-1 0 0,0 0 0,-6-13 9,9 28-2,-1 1-1,1-1 0,-1 1 1,0-1-1,1 1 0,-1-1 1,0 1-1,0 0 0,0-1 1,0 1-1,0 0 0,-1 0 1,0-2 2,1 3-1,1 0-1,0 0 1,-1 0 0,1 0 0,-1 0 0,1 0-1,-1-1 1,1 1 0,-1 0 0,1 0 0,-1 0-1,1 0 1,-1 1 0,1-1 0,-1 0 0,1 0 0,0 0-1,-1 0 1,1 0 0,-1 1 0,1-1 0,-1 0-1,1 0 1,0 0 0,-1 1 0,1-1 0,0 0-1,-1 1 1,1-1 1,-4 4-5,1 1-1,0-1 1,1 0 0,-1 1-1,1 0 1,0 0 0,-1 2 5,-8 22-9,2 0 1,1 0-1,-3 21 9,-9 93-385,17-118-286,1 0-1,2 1 1,0-1 0,1 0-1,2 1 1,1-1-1,0 0 1,2-1 0,2 5 671,-4-18-750,1-1 0,-1 1 0,2-1 0,-1 0 0,3 2 750,10 14-5423,10 9 5423</inkml:trace>
  <inkml:trace contextRef="#ctx0" brushRef="#br0" timeOffset="2281.509">215 155 8832,'-7'0'660,"2"0"-246,1-1 0,-1 1 0,0-1-1,1 1 1,-1-1 0,1-1 0,-1 1-1,1-1 1,-1 1 0,1-1 0,0-1-1,0 1 1,0 0 0,-3-4-414,6 6 196,1-1 0,-1 1 0,1-1-1,-1 1 1,1-1 0,-1 1 0,0 0 0,1-1 0,-1 1 0,1 0 0,-1-1 0,0 1-1,1 0 1,-1 0 0,0 0 0,0-1-196,1 3 1569,8 3-1056,13 2 20,0-1 0,0 0 1,1-2-1,-1-1 0,20 1-533,-1-1 353,0-2 0,-1-2-1,1-1-352,120-16 481,-79 9-356,246-27 595,-317 35-664,1 0 62,-1 0-1,1 1 1,1 0-118,-10 0 57,0 0 1,0 0-1,1 0 1,-1 1 0,0-1-1,0 1 1,0-1-1,0 1 1,0 0-1,0 0 1,0 0-1,-1 0 1,1 0-1,0 0 1,0 1-1,-1-1 1,2 2-58,-3-3 9,0 0-1,0 0 1,1 0 0,-1 0-1,0 0 1,0 1 0,0-1-1,0 0 1,0 0 0,0 0-1,0 1 1,0-1 0,1 0-1,-1 0 1,0 0 0,0 1-1,0-1 1,0 0 0,0 0-1,0 0 1,0 1 0,0-1-1,0 0 1,0 0 0,0 0-1,0 1 1,0-1 0,0 0-1,-1 0 1,1 0 0,0 1-1,0-1 1,0 0 0,0 0-1,0 0 1,0 0 0,0 1-1,-1-1 1,1 0 0,0 0-1,0 0 1,0 0 0,0 0-1,-1 1 1,1-1 0,0 0-1,0 0 1,0 0 0,-1 0-9,-12 3 204,-31-1 8,-1-2-1,-6-3-211,-37 0 94,10 2-58,-5 0-94,-3 4 58,62-2-12,0 2 1,0 1-1,0 1 1,1 1-1,-19 7 12,38-12-21,-1 2 0,0-1-1,1 0 1,-1 1 0,1 0-1,0 0 1,-3 3 21,6-6-5,0 1-1,0 0 1,1-1 0,-1 1-1,1 0 1,-1-1 0,1 1-1,-1 0 1,1-1 0,-1 1-1,1 0 1,0 0 0,-1 0-1,1-1 1,0 1 0,-1 0-1,1 0 1,0 0 0,0 0-1,0 0 1,0 0 0,0-1-1,0 1 1,0 0 0,0 0-1,1 0 1,-1 0 0,0 0-1,0-1 1,1 1 0,-1 0-1,0 0 1,1 0 0,-1-1-1,1 1 1,-1 0 0,1-1-1,-1 1 1,1 0 0,0-1-1,-1 1 1,1-1 0,0 1-1,0-1 1,-1 1 0,2 0 5,1 1-13,0 0 1,1-1 0,-1 1-1,1-1 1,0 1 0,-1-1-1,1 0 1,0-1-1,0 1 1,-1 0 0,1-1-1,0 0 1,0 0 0,2 0 12,10-2 7,0 0 0,16-5-7,-19 4 4,75-14-55,-19 4-240,-1-3 1,-1-3 0,10-6 290,-60 17-1595,-17 8 1537,0 0-1,0 0 1,0 0 0,0 0 0,-1 0 0,1 0-1,0 0 1,0 0 0,0 0 0,0 0 0,0 0-1,0 0 1,0 0 0,0 0 0,0 0-1,0 0 1,-1 0 0,1 0 0,0 0 0,0 0-1,0 0 1,0 0 0,0 0 0,0-1 0,0 1-1,0 0 1,0 0 0,0 0 0,0 0 0,0 0-1,0 0 1,0 0 0,0 0 0,0 0-1,0-1 1,0 1 0,0 0 0,0 0 0,0 0-1,0 0 1,0 0 0,0 0 0,0 0 0,0 0-1,0-1 1,0 1 0,0 0 0,0 0-1,0 0 1,0 0 0,0 0 0,0 0 0,0 0-1,0 0 1,0 0 0,0 0 0,0 0 0,0-1-1,0 1 1,1 0 58,-12 1-2246,8-1 1548,0 1-1,0 0 0,0 0 1,0 1-1,1-1 1,-3 2 698,-24 18-5056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1:36.1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67 790 10880,'-14'1'1677,"10"-1"-1132,-1 1-1,0-1 0,1 1 0,-1-1 1,0 2-1,1-1 0,-1 0 0,1 1 0,-2 1-544,6-3 71,-1 0-1,1 0 0,0 0 0,0 0 1,-1 0-1,1 0 0,0 0 0,0 0 1,-1 0-1,1 1 0,0-1 0,0 0 1,0 0-1,-1 0 0,1 0 0,0 1 1,0-1-1,0 0 0,0 0 0,-1 0 1,1 1-1,0-1 0,0 0 0,0 0 1,0 1-1,0-1 0,0 0 0,0 0 1,0 1-1,0-1 0,0 0 0,0 0 1,0 1-1,0-1 0,0 0 0,0 0 1,0 1-1,0-1 0,0 0 0,0 0 1,0 1-1,0-1 0,0 0 0,0 0 1,1 1-1,-1-1 0,0 0 0,0 0 1,0 1-1,0-1 0,1 0 0,-1 0 1,0 0-1,0 0 0,0 1 0,1-1 0,-1 0-70,17 5 1628,3-5-1182,1 0 0,0-1-1,-1-1 1,15-4-446,-11 3 159,112-23 323,-70 13-575,67-6 93,-128 18-137,3 1-122,0-1 0,-1 1 0,1 0 0,6 2 259,-12-2-283,0 1-1,0-1 1,0 1-1,0-1 1,0 1-1,0 0 1,0 0-1,0 0 1,-1 0-1,1 0 1,0 0-1,-1 0 1,1 1-1,-1-1 1,1 0-1,-1 1 1,0 0-1,1-1 1,-1 1-1,1 1 284,-1 1-824,1-1 0,-1 1 1,0-1-1,0 1 0,0-1 0,0 2 824,1 26-5120</inkml:trace>
  <inkml:trace contextRef="#ctx0" brushRef="#br0" timeOffset="325.736">249 1203 11648,'0'7'4384,"22"-11"-3393,19-4 481,-14 1-32,5-5-512,2-5-160,7 5-416,-1 5-224,-8 2-96,-5 2-256,-6 3 0,-3 3-1728,0-3-704</inkml:trace>
  <inkml:trace contextRef="#ctx0" brushRef="#br0" timeOffset="930.125">1979 77 10880,'-115'8'11375,"120"-8"-11074,0-1-1,0 0 1,0 0-1,0 0 1,3-1-301,15-4 316,58-7 535,1 4 1,25 2-852,-73 6 250,1 2 0,-1 2 1,0 1-1,0 1 1,0 2-1,30 10-250,-58-15 95,0 0-1,-1 1 0,0-1 1,1 1-1,-1 0 0,4 3-94,-8-5 25,0 0 0,0-1 0,0 1 0,-1 0 0,1 0 0,0 0 0,0-1 0,-1 1 0,1 0 0,0 0 0,-1 0 0,1 0 0,-1 0 0,1 1 0,-1-1 0,1 0 0,-1 0 1,0 0-1,0 0 0,0 0 0,0 1 0,1-1 0,-1 0 0,-1 0 0,1 0 0,0 0 0,0 1 0,0-1 0,-1 0 0,1 0 0,0 0 0,-1 0 0,1 0 0,-1 0 0,1 0 0,-1 1-25,-2 1 62,0 0 1,0 1-1,0-1 1,0 0 0,-1-1-1,1 1 1,-5 2-63,-10 9 154,7-5-150,1 1 0,1 0-1,0 0 1,-6 10-4,11-14-21,1 0 1,0-1-1,0 2 0,1-1 0,-1 0 0,1 0 1,1 1-1,-1-1 0,1 1 0,0 0 0,1-1 21,-1 2-14,1 0 0,0 0 0,1 0 1,0 0-1,0-1 0,1 1 0,0 0 0,0-1 0,1 1 0,0-1 0,0 0 0,0 0 0,4 4 14,1 2-22,1-1 1,1 0 0,1 0 0,-1-2-1,1 1 1,9 5 21,-4-3 59,-2 0 0,7 7-59,-18-16 28,1 1-1,0-1 1,-1 1-1,0 0 1,0-1 0,0 1-1,-1 1 1,0-1-1,0 0 1,0 1-1,0-1-27,-2-2 9,0-1-1,0 1 1,0 0-1,0-1 0,0 1 1,0 0-1,-1-1 1,1 1-1,-1-1 0,0 1 1,0-1-1,0 1 1,0-1-1,0 0 0,0 1 1,-1-1-1,1 0 1,-1 0-1,0 0 0,0 0 1,1 0-1,-1 0 0,0-1 1,-1 2-9,-7 4 34,-1 1 0,0-2 0,0 1 0,-6 1-34,8-3 4,-16 7 24,-2-1 0,1-1 0,-1-1 0,-6 0-28,-112 21 129,114-25-130,-4 2-845,-1-2 1,-30 1 845,79-15-3664,10 1 418,1 0 0,0 2 0,7 0 3246,21-5-4869</inkml:trace>
  <inkml:trace contextRef="#ctx0" brushRef="#br0" timeOffset="1294.631">3322 29 11776,'0'0'275,"0"-1"1,0 1-1,0-1 1,0 1-1,0-1 1,-1 1 0,1-1-1,0 1 1,0-1-1,0 1 1,-1-1-1,1 1 1,0 0-1,0-1 1,-1 1 0,1-1-1,0 1 1,-1 0-1,1-1 1,0 1-1,-1 0 1,1-1-1,-1 1 1,1 0-1,-1 0 1,1-1 0,-1 1-1,1 0 1,-1 0-276,-1-1 407,0 1 0,0-1 1,0 1-1,0 0 0,0 0 0,-1 0 1,1 0-1,-1 0-407,-3 1 282,0 0 1,-1 0-1,1 1 0,0 0 1,-3 1-283,-11 7 149,0 1 0,1 1 1,1 0-1,0 2 0,0 0 1,2 1-1,0 0 0,0 1 1,2 1-1,0 1 0,0 0-149,9-10-110,-21 28 474,-4 9-364,24-34-537,0-1 1,0 2-1,1-1 1,1 0-1,0 1 1,-2 10 536,6-21-98,0-1 0,0 0 1,-1 0-1,1 0 0,0 1 0,0-1 0,0 0 0,0 0 1,0 1-1,0-1 0,0 0 0,0 0 0,0 0 1,0 1-1,0-1 0,0 0 0,0 0 0,0 1 0,0-1 1,0 0-1,0 0 0,0 1 0,0-1 0,0 0 1,0 0-1,0 0 0,0 1 0,0-1 0,1 0 0,-1 0 1,0 0-1,0 1 0,0-1 0,0 0 0,1 0 1,-1 0-1,0 0 0,0 1 0,0-1 0,1 0 0,-1 0 1,0 0-1,0 0 0,0 0 0,1 0 0,-1 0 1,0 0-1,0 0 0,1 0 0,-1 0 0,0 0 0,0 0 1,1 0-1,-1 0 0,0 0 0,0 0 0,1 0 98,15-8-6575,-15 7 6060,16-10-3373</inkml:trace>
  <inkml:trace contextRef="#ctx0" brushRef="#br0" timeOffset="1632.33">3229 1 11648,'3'0'1096,"0"0"0,1 1 0,-1-1 1,0 1-1,1 0 0,-1 0 0,0 0 0,0 0 1,2 2-1097,1 0 790,0 0 0,-1 1 1,0 0-1,5 4-790,3 5 55,0 1 1,11 14-56,-21-23 349,27 31 94,24 24-443,-42-48 26,0-1 0,2 0 0,-1-1-1,1 0 1,1-1 0,4 2-26,-14-9-349,0 0 1,0 0-1,0 0 1,0-1-1,0 1 1,0-1 0,1-1-1,-1 1 1,5-1 348,-17 7-7744,2-6 3195</inkml:trace>
  <inkml:trace contextRef="#ctx0" brushRef="#br0" timeOffset="1962.627">3211 77 11648,'9'-6'1460,"10"-12"2546,-18 17-3962,21-20 3363,-22 21-3326,1-1 0,-1 1 0,1 0 0,-1-1 0,1 1 0,-1-1 0,1 1 0,-1 0 0,1 0 0,-1-1 0,1 1 0,-1 0 0,1 0 0,-1 0 1,1-1-1,-1 1 0,1 0 0,0 0 0,-1 0 0,1 0 0,-1 0 0,1 0 0,0 0 0,-1 0 0,1 0 0,-1 1 0,1-1 0,-1 0 1,1 0-1,0 0 0,-1 1 0,1-1 0,-1 0 0,1 1 0,-1-1 0,0 0 0,1 1 0,-1-1 0,1 1 0,-1-1 0,0 1 0,1-1 0,-1 1 1,0-1-1,1 1 0,-1-1 0,0 1 0,0-1 0,1 1 0,-1 0-81,3 12 184,-1 1 1,0-1-1,0 1 0,-2 0 0,0 13-184,0-25 7,-6 233 324,-11 7-331,13-148-923,4-30-4620,0-47 2430,-1-1-583,-3 1-586</inkml:trace>
  <inkml:trace contextRef="#ctx0" brushRef="#br0" timeOffset="2678.489">1239 1273 9344,'-5'-2'1409,"4"1"-1149,0 1 1,0 0-1,0 0 1,1-1 0,-1 1-1,0-1 1,0 1-1,0-1 1,1 1 0,-1-1-1,0 1 1,1-1-1,-1 0 1,0 1 0,1-1-1,-1 0-260,1 0 1291,0 1-145,6 0 1078,-2 1-1842,1 0 0,0 0 0,-1 0-1,1 0 1,0 1 0,3 1-382,10 4 573,18 2 22,0-1 0,1-2 0,0-1 0,0-2 0,31-1-595,48-7 910,24-7-910,-20 1 323,586-15 381,5 47 475,-708-21-1171,87 4 352,57-5-360,-146 1-86,9 0 204,0-1 0,0-1 1,-1 1-1,3-2-118,-10 2-113,0 1 0,0-1 0,0 0 0,0 0 0,0 0 0,-1 0 0,1 0 1,0 0-1,0-1 0,0 0 113,-1 1-209,-1 1 1,1-1 0,-1 0-1,1 1 1,-1-1-1,0 0 1,1 0-1,-1 1 1,0-1 0,1 0-1,-1 0 1,0 0-1,0 0 1,0 1 0,0-1-1,0 0 1,0 0-1,0 0 1,0 0 0,0 0-1,0 0 1,0 1-1,0-1 1,-1 0 208,-2-6-3080,2 7 2768,1 0-1,0 0 0,0 0 0,0 0 0,0 0 0,-1-1 0,1 1 0,0 0 0,0 0 0,0 0 0,0 0 0,0-1 0,0 1 0,-1 0 0,1 0 0,0 0 0,0-1 0,0 1 0,0 0 0,0 0 0,0-1 1,0 1-1,0 0 0,0 0 0,0 0 0,0-1 0,0 1 0,0 0 0,0 0 0,0-1 0,0 1 0,0 0 0,1 0 0,-1 0 0,0-1 0,0 1 0,0 0 0,0 0 0,0 0 0,0 0 0,1-1 0,-1 1 313,0 0-4474</inkml:trace>
  <inkml:trace contextRef="#ctx0" brushRef="#br0" timeOffset="3620.576">1886 1758 8832,'1'-8'700,"0"0"0,0 1 1,1-1-1,0 0 0,0 1 0,1 0 1,0-1-1,0 1 0,1 0 1,0 1-1,0-1 0,0 1 0,3-3-700,-6 8 136,0 0 0,-1 0 0,1 0 0,0 0 0,0 0 0,0 1 0,0-1 0,0 0 0,0 1 0,0-1 0,0 1 0,0-1 0,0 1 0,0-1 0,0 1 0,0 0 0,1-1 0,-1 1 0,0 0 0,0 0 0,0 0 0,0 0 0,1 0 0,0 0-136,0 1 156,0-1 0,0 1 0,0 0 0,0 0 0,0 0 0,0 0 1,0 0-1,-1 1 0,1-1 0,0 1 0,-1-1 0,2 2-156,3 4 242,-1-1-1,0 1 1,0 0 0,-1 1-1,0-1 1,2 8-242,1 4 265,-1 0-1,-1 1 1,-1-1 0,-1 1-1,-1 0 1,1 19-265,-4 25 101,-5 33-101,2-42 39,2-22-62,-1-5-86,1 0 1,2 1-1,1-1 1,1 0 0,3 8 108,-4-31-259,0-1 1,1 0 0,0 1 0,0-1 0,0 0 0,0 0-1,0 0 1,1-1 0,0 1 0,0-1 0,0 1 0,1 0 258,-3-3-395,1 1 1,0-1 0,-1 1 0,1-1-1,0 0 1,0 1 0,0-1 0,0 0-1,0 0 1,0 0 0,1-1 0,-1 1-1,0 0 1,0-1 0,1 0 0,-1 1 0,0-1-1,0 0 1,1 0 0,-1 0 0,0-1-1,0 1 1,1 0 0,0-1 394,-2 0-513,1 1 1,-1-1-1,0 0 1,1 0-1,-1 0 0,0 0 1,1 0-1,-1 0 1,1-1 512</inkml:trace>
  <inkml:trace contextRef="#ctx0" brushRef="#br0" timeOffset="3946.824">2279 1978 12672,'0'0'4735,"5"-3"-3679,7 3 256,-3 0-128,9 0-640,4 0-64,14 0-224,9 0-96,3-4-64,2 1-96,-1 3 32,-5 0-128,-4 0 64,-4 0-832,-9 0-288,-4 0-1248,-5 3-575,-2 4-1921</inkml:trace>
  <inkml:trace contextRef="#ctx0" brushRef="#br0" timeOffset="4277.529">2680 1758 11520,'-31'10'3733,"30"-10"-3666,1 0 0,-1 1 0,1-1 0,-1 0 0,0 0 0,1 1 0,-1-1 1,1 0-1,-1 1 0,1-1 0,-1 0 0,1 1 0,-1-1 0,1 1 0,0-1 0,-1 1 0,1-1 0,0 1 0,-1-1 1,1 1-1,0-1 0,-1 1 0,1 0 0,0-1 0,0 1 0,0-1 0,0 1 0,0 0 0,0-1 0,0 1 1,0-1-1,0 1 0,0 0 0,0-1 0,0 1 0,0 0 0,0-1 0,0 1 0,1-1 0,-1 1 0,0-1 0,0 1 1,1 0-1,-1-1 0,0 1 0,1-1-67,1 2 196,-1 0 0,1 0 0,0 0-1,0-1 1,0 1 0,0 0 0,0-1 0,0 0 0,0 0 0,1 1-196,12 3 622,0-1-1,0 0 1,0-1 0,1-1 0,10 0-622,-12-1 354,0 1 1,0 0 0,0 1 0,0 0-1,0 1 1,12 6-355,-23-9 50,-1 0 0,0 1 0,0 0 0,0-1 1,0 1-1,0 0 0,0 0 0,0 0 0,0 0 0,-1 0 0,1 0 0,-1 0 0,0 1 0,0-1 0,1 1 0,-2-1 0,1 1 0,0-1 0,0 1 1,-1-1-1,1 1 0,-1 0 0,0-1 0,0 1 0,0 0-50,0 9 73,-1 0 0,-1-1-1,0 1 1,0-1 0,-2 4-73,-18 58 68,13-44-574,0 1 0,2 0 0,-1 16 506,7-40-536,1 1 1,-1-1-1,1 1 1,1 0 0,0 3 535,-1-8-315,1 0 0,-1 0 0,1 0 0,-1 0 0,1 0 0,0 0 0,0 0 0,-1-1 0,1 1 0,0 0 0,1-1 1,-1 1-1,0-1 0,0 1 0,1-1 0,-1 1 0,1-1 0,-1 0 0,1 0 0,0 0 0,0 0 315,2 1-1063,1-1-1,-1 1 1,1-1-1,0-1 0,0 1 1064,-5-1-20</inkml:trace>
  <inkml:trace contextRef="#ctx0" brushRef="#br0" timeOffset="4609.859">4378 822 10752,'-43'-3'4032,"38"13"-3136,5 11 799,5-9 225,7 3-704,10 2-128,19-5-576,13-5-224,7-7-192,16-12-96,11 0 32,2 5-608,-6 2-256,-7 10-1888,-16 14-799,-20 8-1505</inkml:trace>
  <inkml:trace contextRef="#ctx0" brushRef="#br0" timeOffset="4927.033">4650 1440 12800,'0'12'4735,"18"-5"-3679,18-7 128,-14-7-224,23-1-512,21-4-96,11 0-192,-7 0-128,-2-3 0,-5-6-1184,-6 2-480,1-1-3039,4 1-2369,-4-5 2752</inkml:trace>
  <inkml:trace contextRef="#ctx0" brushRef="#br0" timeOffset="5455.94">6047 464 11904,'-119'-31'6975,"119"31"-6918,0 0 0,-1 0 0,1 0-1,0 0 1,-1 0 0,1 0-1,0 0 1,0 0 0,-1 0 0,1 0-1,0 0 1,0-1 0,-1 1 0,1 0-1,0 0 1,0 0 0,-1 0-1,1 0 1,0-1 0,0 1 0,0 0-1,-1 0 1,1-1 0,0 1-1,0 0 1,0 0 0,0-1 0,0 1-1,0 0 1,-1 0 0,1-1 0,0 1-1,0 0 1,0 0 0,0-1-1,0 1 1,0 0 0,0-1 0,0 1-1,0 0 1,0 0 0,0-1 0,0 1-1,0 0 1,1 0 0,-1-1-1,0 1 1,0 0 0,0-1-57,10-9 1055,-10 10-1044,8-6 291,1-1 1,0 2-1,0-1 1,0 2 0,0-1-1,1 1-302,6-3 227,27-12 120,0 2-1,2 3 1,0 1-1,0 2 0,18-1-346,-23 6 219,0 2 0,0 2 0,1 2 0,-1 1 0,0 2-1,17 4-218,-17 2 179,-1 0-1,0 3 0,-1 1 0,0 2-178,23 13 626,56 33-626,-108-56 37,12 7 112,0 1 0,-1 0 0,15 14-149,-29-22 47,-2-1 0,1 1 0,0 0 0,-1 0 0,0 1 0,0-1 0,-1 1 0,1 0 0,-1 0 0,-1 0 0,1 1 0,-1-1 0,0 0 0,0 1 0,0 6-47,-1-5 42,-1 0 0,0 0-1,0-1 1,-1 1-1,0 0 1,0 0-1,-1 0 1,0-1-1,0 1 1,-1-1 0,0 1-42,-2 3 38,-1 1 0,-1-1 0,0 0 0,0-1 0,-1 1 0,-5 3-38,-12 12 41,-2-2-1,-1 0 1,-1-2-1,-8 4-40,-44 26 24,-12 9-21,84-54-31,0 0 0,0 1 0,1 0 0,0 0 0,0 1 0,0 1 28,5-5-12,0-1 0,0 0 0,1 1 0,-1 0 0,1-1 0,0 1 0,1 0 0,-1 0 0,1 0 0,0 0 0,0 1 0,0-1 0,1 0 0,0 4 12,1-1-4,0 0-1,0 0 0,1-1 1,0 1-1,1 0 1,0-1-1,0 1 5,28 51 6,-21-42-1,0 2 10,116 200-46,-93-167-14,6 9 129,-3 2 0,-3 1 1,2 13-85,-27-58 91,-2 0 0,0 0 0,-1 0 0,-1 1 1,-1 0-92,-2-13 32,-1 0 0,0 0 0,0 1 0,0-1 1,-1 0-1,0 0 0,-1 3-32,0-6 9,1 0 1,0-1-1,-1 1 1,0 0-1,0 0 1,0-1-1,0 1 1,-1-1-1,1 0 0,-1 1 1,0-1-1,-3 2-9,1-1 11,0-1-1,0 1 0,0-1 0,-1 0 0,1-1 0,-1 1 1,0-1-1,1 0 0,-1-1 0,-1 1-10,-8 1 27,1-1-1,-1-1 1,-10 0-27,-35-3 27,1-3 0,0-2 1,-10-5-28,-1 1 14,-621-65-1556,680 75 1237,-41-2-1270,16 4-4267,16 1-1752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31:43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1196 2094 7936,'-33'-61'3733,"29"54"-3245,2 6-162,1-1 1,0 0 0,-1 0 0,1 0-1,0 0 1,0 0 0,1 0 0,-1 0 0,0 0-1,1 0 1,-1 0 0,1 0 0,0-1-327,4 10 1008,5 20-69,-2 1 0,2 15-939,3 13 639,7 15 59,3 1 0,3-2 0,27 52-698,-29-77 215,2 0 0,1-2-1,3-1 1,2-1 0,32 34-215,30 16 597,3-4 1,39 22-598,-126-102 39,-1 0-1,0 0 1,0 1 0,-1 0 0,0 1 0,0 0 0,-1 0 0,2 3-39,-5-7 10,-1 0-1,0 0 1,0 0 0,-1 0-1,1 0 1,-1 0 0,0 0-1,0 0 1,-1 0 0,0 0-1,0 1 1,0-1 0,0 0-1,-1 0 1,0 0 0,0 1-1,0-1 1,-1 1-10,-2 6-375,-1-1 0,0 1 1,-5 7 374,7-15-595,1 0 0,-1 0 0,0 0 0,0 0 1,-1-1-1,-2 3 595,-1-2-2848,5-3-2133</inkml:trace>
  <inkml:trace contextRef="#ctx0" brushRef="#br0" timeOffset="349.307">2243 2268 9600,'8'-28'2232,"0"-1"0,12-22-2232,7-11 3839,-24 59-2167,-3 8-953,-3 16 101,-4 7-327,0 0 0,-2-1 0,-1 0 0,-13 24-493,0 3 359,6-14-184,-163 422 946,33 8-619,71-219-380,-50 171-33,26 5 67,80-310-281,6 1-1,4 5 126,8-92-570,2-1-1,2 1 0,1 10 571,-2-40-33,-1 5-387,2 1-1,-1 0 0,1-1 1,1 5 420,-3-10-213,1 0 1,-1 0-1,1 0 0,-1 0 1,1 1-1,0-1 1,-1 0-1,1 0 0,0 0 1,0 0-1,0-1 0,0 1 1,0 0-1,0 0 1,0 0-1,0-1 0,0 1 1,0-1-1,0 1 1,0 0-1,0-1 0,0 0 1,1 1-1,-1-1 1,0 0-1,0 0 0,1 1 214,15-3-4897</inkml:trace>
  <inkml:trace contextRef="#ctx0" brushRef="#br0" timeOffset="1865.111">6502 1899 7680,'-14'-5'1165,"1"1"0,-1 0 1,1 0-1,-1 2 0,0 0 1,0 0-1,-1 1 0,-7 1-1165,11 1 560,8-1-447,0 0 0,1 1 1,-1-1-1,0 0 1,0-1-1,1 1 1,-1 0-1,0-1 1,1 1-1,-1-1 1,0 0-1,1 0 0,-1 0 1,1 0-1,-1-1-113,4 0 422,16-5-102,-1 1-1,1 1 1,0 0 0,1 1 0,10-1-320,-3 0 177,39-6 133,0 3 0,1 3 0,0 3 1,0 3-1,0 2 0,29 7-310,-50-4 586,35 10-586,-62-11 161,0 0 0,-1 1 0,1 1 0,-2 0 0,1 1 0,-1 1-161,-8-5 92,-1 1 1,0 0 0,0 1-1,0-1 1,-1 1-1,1 0 1,-2 1 0,1-1-1,-1 1 1,0 0-1,0 0 1,-1 0 0,1 0-1,-2 1 1,1-1-1,-1 1 1,0 0-1,-1 0 1,0 0 0,0 0-1,-1 0 1,0 6-93,0-1 53,-1 0 0,-1 0 0,0 0 0,0 1 0,-2-2 0,0 1-1,0 0 1,-1-1 0,0 0 0,-1 0 0,-1 0 0,0-1 0,-3 5-53,-5 1 8,0 0 0,-1-1 1,0 0-1,-2-1 0,-8 5-8,-34 21-43,-4-1 43,38-24-35,15-10 23,-129 83-35,134-85 18,0 1 0,1 0 0,-1-1 0,1 2 0,0-1 0,-1 2 29,5-6-4,0 0 0,0 0 0,0 0 0,1 0 0,-1 0 0,0 0 0,1 0 0,-1 0 0,1 1 0,-1-1 0,1 0 0,-1 0 0,1 1 0,0-1 0,0 0 0,0 0 0,0 1 0,0-1 0,0 0 0,0 1 0,0-1 0,0 0 0,0 0 0,1 1 0,-1-1 0,0 0 0,1 0 0,-1 0 1,1 1-1,0-1 0,-1 0 0,1 0 0,0 0 0,0 0 0,0 0 0,0 0 0,-1 0 0,2 0 4,8 5 6,0 0 0,0 0 0,1-1 0,-1-1 0,1 0 0,0 0 0,8 1-6,21 8 16,-7 0-8,0 1 0,-1 2 0,-1 1 0,-1 1-1,0 2 1,-2 1 0,0 1 0,-2 2-1,0 0 1,-1 2 0,7 11-8,-23-25 28,-1 1-1,0 1 1,0-1 0,-1 1 0,-1 0 0,-1 1-1,0 0 1,0-1 0,-2 2 0,0-1 0,0 0-1,-2 1 1,0-1 0,0 4-28,-1-7 47,-1-1 1,0 0-1,-1 1 1,0-1-1,-1 0 1,0 0-1,0 0 1,-1 0-1,-1-1 0,0 1 1,0-1-1,-1 0 1,0-1-1,-1 1 1,0-1-1,0-1 1,-1 1-1,0-1 0,-6 4-47,-9 4 32,1-1 0,-2-1-1,0-1 1,0-1-1,-1-2 1,-10 3-32,-37 10 29,-51 9-29,58-18-271,0-2 0,-1-3 0,0-3 0,0-3 1,-44-5 269,88-2-1092,22 4 1069,0 0 0,-1 0 0,1 0 0,0 0 0,0 0 0,0 0 0,0-1 0,-1 1 0,1 0 0,0 0 0,0 0 0,0 0 0,0 0 0,0 0 0,0-1 0,0 1 0,-1 0 0,1 0 0,0 0 0,0 0 0,0-1 0,0 1 0,0 0 0,0 0 0,0 0 0,0 0 0,0-1 0,0 1 0,0 0 0,0 0 0,0 0 0,0 0 0,0-1 0,0 1 0,0 0 0,0 0 0,0 0 0,0 0 0,0-1 0,1 1 0,-1 0 0,0 0 0,0 0 0,0 0 0,0 0 0,0-1 0,0 1 0,0 0 0,1 0 0,-1 0 0,0 0 0,0 0 0,0 0 0,0 0 0,1-1 0,-1 1 24,6-4-435,0 0 1,0 1-1,1-1 0,-1 1 0,1 1 1,1-1 434,11-5-832,30-14-2218,1 3-1,1 2 1,6 1 3050,29-4-4288</inkml:trace>
  <inkml:trace contextRef="#ctx0" brushRef="#br0" timeOffset="2248.484">8833 2343 9856,'0'0'121,"-2"-1"199,0 0 0,0 0 1,0 0-1,0 0 0,1-1 1,-1 1-1,0 0 0,1-1 1,-1 1-1,1-1 0,0 0 0,-1 1 1,1-1-1,0 0 0,0 0 1,0 0-1,0 0 0,1 0 1,-1 0-1,0 0 0,1 0 0,-1-1-320,1 2 1483,-9 14 1765,-37 50-1805,3 3-1,-11 27-1442,19-25 302,-3-2-1,-45 60-301,-44 33 106,33-42-249,-21 41 143,107-147-64,-111 176-2347,111-171 198,8-12-913,7-10-2041</inkml:trace>
  <inkml:trace contextRef="#ctx0" brushRef="#br0" timeOffset="2578.433">8062 2117 10240,'-7'-11'1347,"-2"-2"-2,8 11-444,3 4 375,93 110 4802,17 21-4615,-92-106-1383,-2 2 0,-1 0 0,11 27-80,35 95 80,-35-78-32,12 25-725,5-2-1,4-2 1,10 9 677,-45-82-863,0 0 0,2-1 1,0 0-1,3 0 863,-8-10-953,0 0 1,0-1 0,1 0 0,0 0-1,1-1 1,0-1 0,7 3 952,42 12-4149</inkml:trace>
  <inkml:trace contextRef="#ctx0" brushRef="#br0" timeOffset="2909.78">9342 2633 12544,'-38'-4'4122,"27"5"-2377,11 3-953,10 4-44,9 2-342,0-1-1,1 0 1,0-1-1,0-1 1,1-1-1,0-1 1,16 2-406,34 2 861,48-2-861,-37-2 263,0 2-10,0 3 0,8 5-253,-61-9-85,0 2 1,-1 0-1,0 2 1,0 2-1,-1 0 1,-1 2 0,15 10 84,44 32-5088,-82-54 4725,20 10-3173,10-7-2410</inkml:trace>
  <inkml:trace contextRef="#ctx0" brushRef="#br0" timeOffset="3228.351">10893 1730 12544,'1'-25'5166,"1"-19"-5166,0 35 386,-1 1-1,1 0 1,0-1 0,1 1 0,-1 0-1,2 0 1,0-1-386,-1 3 261,-2 3 28,1-1 0,0 1 1,0 0-1,0 0 0,0 0 0,0 0 0,3-2-289,-5 4 46,1 1-1,-1 0 0,0 0 1,1-1-1,-1 1 0,1 0 0,-1 0 1,0 0-1,1-1 0,-1 1 1,1 0-1,-1 0 0,1 0 0,-1 0 1,1 0-1,-1 0 0,0 0 1,1 0-1,-1 0 0,1 0 1,-1 0-1,1 0 0,-1 0 0,1 0 1,-1 1-46,1-1 70,1 1 1,-1 0 0,0 0-1,0 0 1,0 0-1,0 0 1,-1 0 0,1 0-1,0 0 1,0 0 0,-1 0-1,1 1 1,0 0-71,4 10 224,-1 0 0,0 0 0,-1 1 0,-1-1 0,1 1 0,-2 4-224,6 46 840,-3 1 1,-4 58-841,-2-33 372,9 486 487,30-2-635,-9-338-249,3 24-633,-14-86-4419,-17-163 3489,0-9 1016,0 1 0,0-1 0,0 1 0,0-1 0,1 1 0,-1-1 0,0 1 0,1-1 0,-1 1 0,1-1 0,-1 0 0,1 1 0,0 0 572,4 2-5162</inkml:trace>
  <inkml:trace contextRef="#ctx0" brushRef="#br0" timeOffset="10365.991">9837 4844 10496,'4'-7'1148,"11"-15"1306,-14 21-2270,0 0 0,0 0 1,1-1-1,-1 1 0,0 0 0,0 0 0,1 0 1,-1 1-1,1-1 0,-1 0 0,1 0 0,-1 1 1,1-1-1,1 0-184,-3 1 69,1 0 0,-1 0 1,1 0-1,0 0 0,-1 0 1,1 0-1,-1 0 0,1 0 1,-1 0-1,1 1 0,-1-1 1,1 0-1,0 0 0,-1 0 1,1 1-1,-1-1 0,1 0 1,-1 1-1,1-1 0,-1 0 1,0 1-1,1-1 0,-1 0 0,1 1 1,-1-1-1,0 1 0,1-1 1,-1 1-1,0-1 0,0 1 1,1-1-1,-1 1 0,0-1 1,0 1-1,0-1 0,1 1 1,-1 0-70,0 2 176,1 0 0,-1 0 0,0 0 0,0 0 0,0 0 0,0 0 0,-1 2-176,-6 30 388,-1 0-1,-2 0 1,-10 21-388,3-5 85,-35 113 214,-23 136-299,67-258 144,2 0 1,0 10-145,6-37 61,0 1 1,0-1-1,1 0 1,1 0 0,1 0-1,0 0 1,5 13-62,-5-20 21,1 0 1,0-1-1,0 1 1,1-1-1,-1 0 1,2 0 0,-1 0-1,1-1 1,0 0-1,0 0 1,1 0-1,-1-1 1,1 0-1,0-1 1,1 1-1,7 2-21,14 6 62,0-2-1,0-1 0,31 7-61,8-1-578,53 5 578,-57-14-5492,1-3 5492,-12-3-5103</inkml:trace>
  <inkml:trace contextRef="#ctx0" brushRef="#br0" timeOffset="10717.607">10608 5637 13824,'-22'7'5183,"13"5"-4031,0 20-320,9-11-448,0 10-480,0 8 0,4 9-1696,1-9-800,-1-3-2719,5 0-1153</inkml:trace>
  <inkml:trace contextRef="#ctx0" brushRef="#br0" timeOffset="11045.537">10902 5308 11776,'-4'11'1583,"0"1"1,1-1-1,-1 5-1583,-6 53 1367,10-68-1330,-2 24 195,2-1 0,0 0 0,2 1 0,1 6-232,1 13 128,-4-43-127,5 63 684,2-1 0,8 28-685,-14-87 137,1 1 1,-1-1-1,1 1 1,-1-1 0,1 1-1,2 2-137,-3-6 31,-1 0 1,1 0-1,0 0 0,0 0 0,0 0 0,0 0 1,0 0-1,0 0 0,0 0 0,0-1 0,0 1 1,1 0-1,-1-1 0,0 1 0,0-1 0,0 1 0,1-1 1,-1 0-1,0 1 0,1-1 0,-1 0 0,0 0 1,1 0-1,-1 0 0,0 0-31,5-1 32,0 0 0,0-1 0,0 1 0,0-1 0,0 0 0,-1 0 0,6-4-32,40-24-174,-22 12-148,-17 11 127,2-1-508,0 0 1,0 0-1,1 1 1,1 1-1,-1 1 0,5-1 703,5 5-1980,15 6-6369,-19-2 4887,4 0 11161,24-1-7699,-31-2 903,0-2-1,0 1 1,-1-2 0,1-1 0,2-1-903,15-5 1776,8-4-1776,-32 10 271,0-1 0,0 0 0,-1-1-1,1 0 1,5-5-271,-14 9 45,0 1 0,0-1 0,0 0-1,0 1 1,0-1 0,-1 0 0,1 0-1,-1 0 1,0 0 0,1-1 0,-1 1-1,0 0 1,0 0 0,-1-1-1,1 1 1,0-1 0,-1 1 0,1-1-45,-1 2 26,0 0 1,0 0 0,0 0-1,-1 0 1,1 0 0,0 0 0,0 0-1,-1 0 1,1 0 0,0 1-1,-1-1 1,1 0 0,-1 0 0,1 0-1,-1 1 1,1-1 0,-1 0-1,0 0 1,1 1-27,-2-1 32,1 0 1,-1 0-1,1 0 1,-1 0-1,0 0 0,1 1 1,-1-1-1,0 0 0,1 1 1,-1 0-1,0-1 0,0 1 1,-1 0-33,-3 0 54,0 0 1,0 1-1,0-1 0,1 2 1,-1-1-1,0 0 0,0 1 1,1 0-1,-1 0 1,1 1-1,0 0 0,-1 0 1,1 0-1,1 0 1,-1 1-1,0 0 0,1 0 1,-4 4-55,1 0 44,0-1 1,1 1-1,0 1 1,0-1-1,1 1 1,0 0-1,0 0 1,1 1-1,0-1 1,-1 8-45,4-12 1,-1 1 0,1-1 1,0 1-1,1-1 1,-1 1-1,1-1 0,0 1 1,1-1-1,-1 1 0,1-1 1,0 1-1,0-1 1,1 1-1,0-1 0,0 0 1,0 0-1,0 0 1,1 0-1,0 0 0,0-1 1,0 1-1,1-1 0,0 0 1,-1 0-1,1 0 1,1 0-1,0 1-1,7 2 0,0 0-1,1 0 1,-1-1-1,1-1 1,0 0-1,1 0 1,8 0 0,18 4-552,40 3 552,72 0-5039,-83-7 31</inkml:trace>
  <inkml:trace contextRef="#ctx0" brushRef="#br0" timeOffset="8449.026">6319 5521 7936,'0'-23'2129,"1"14"-866,0 0-1,-2 0 0,1 0 0,-2-10-1262,2 18 115,-1 0 0,1 0 0,-1 0 0,1 0 1,-1 0-1,0 1 0,1-1 0,-1 0 0,0 0 0,1 0 0,-1 0 0,0 1 0,0-1 0,0 0 0,0 1 0,0-1 0,0 1 0,0-1 0,0 1 0,0-1 1,0 1-1,0 0 0,0-1 0,0 1 0,0 0 0,0 0 0,0 0 0,-1 0-115,-5-1 129,0 1 1,1 1-1,-1-1 1,-2 1-130,4 0 137,-14 3-26,0 0 0,0 1-1,1 2 1,-1-1-1,-15 10-110,-11 4 167,38-18-145,-31 13 23,0 1-1,1 2 0,-6 6-44,41-23-5,0 0 0,1 0-1,-1 0 1,1 0 0,-1 0 0,1 0-1,-1 0 1,1 1 0,0-1 0,-1 1 0,1-1-1,0 1 1,0-1 0,0 1 0,0 0-1,1-1 1,-1 1 0,0 0 0,1 0-1,-1 0 1,1 0 0,0-1 0,-1 1-1,1 0 1,0 0 0,0 0 0,0 0 0,0 0-1,1 0 1,-1 0 0,0-1 0,1 1-1,0 0 1,-1 0 0,1 0 0,0-1-1,0 1 1,0 0 0,0-1 0,1 2 5,6 7-14,0 0-1,0-1 1,1 0 0,1 0 0,8 7 14,-9-10 8,27 23-3,3-1 0,25 13-5,84 41 6,-3-2 239,-138-75-162,3 0 146,0 1-1,-1 1 1,0 0-229,-7-6 80,0 0-1,-1 1 1,1-1 0,-1 1-1,0-1 1,1 1 0,-1-1-1,0 1 1,0 0 0,0 0-1,0 0 1,0-1 0,0 1-1,-1 0 1,1 0 0,-1 0-1,1 0 1,-1 2-80,0-4 39,0 1 0,0 0 0,0 0 0,-1 0 0,1 0 0,0 0 0,0 0 0,-1-1 0,1 1 0,-1 0 0,1 0 0,-1-1 0,1 1 0,-1 0 0,1 0 0,-1-1 0,0 1 0,1-1 0,-1 1 0,0-1 1,0 1-1,1-1 0,-1 1 0,0-1-39,-23 9 394,21-8-349,-69 19 366,-1-4-1,-28 1-410,-150 9-944,248-26-910,5 0 444,12-3-508,24-4-1342,5 3-1177</inkml:trace>
  <inkml:trace contextRef="#ctx0" brushRef="#br0" timeOffset="8869.911">6841 5743 10496,'-5'-5'813,"4"3"-602,0 1 1,-1-1-1,1 0 1,-1 1-1,0-1 1,1 1-1,-1 0 1,0 0-1,0-1 1,0 1-1,0 0 1,0 1 0,0-1-1,0 0 1,0 0-1,0 1 1,0-1-1,0 1 1,-2 0-212,-2 0 150,1 0 1,-1 0 0,0 1 0,1 0-1,-1 0 1,1 0 0,-1 1 0,1 0-1,0 0 1,0 0 0,-1 1 0,1 0-1,1 0 1,-1 0 0,-1 1-151,-10 11 99,0 1 0,1 0 0,1 0 0,1 2 0,0 0 0,1 0 0,-4 10-99,13-21 29,-1 0 1,1 0-1,0 0 0,1 0 1,-1 0-1,1 1 0,1-1 1,0 1-1,0-1 0,0 1 1,1 3-30,0-6 25,0-1 0,1 0 0,0 0 0,0 0 0,0 0 0,0 0 0,0 0 0,1-1 1,0 1-1,0 0 0,0-1 0,0 1 0,0-1 0,1 0 0,0 0 0,0 1 0,-1-2 0,2 1 0,-1 0 1,0-1-1,0 1 0,1-1-25,5 3 61,0-1 1,0 0 0,0 0 0,1-1-1,-1 0 1,1-1 0,0 0 0,-1 0-1,10 0-61,5-1 299,0-1-1,-1-1 0,16-3-298,-22 2 177,0-1 0,-1-1-1,1 0 1,-1-2-1,0 0 1,0 0 0,-1-1-1,0-1 1,7-5-177,-15 8 114,0 0 1,0 0-1,0-1 1,-1 1-1,0-1 1,0-1-1,-1 1 1,0-1-1,0 0 1,0 0-1,-1-1 1,0 0-1,-1 1 1,1-1 0,-2 0-1,1 0 1,-1-1-1,0 1 1,0-7-115,-1 9 45,-1 1 1,0-1 0,0 1 0,-1-1 0,0 1-1,0-1 1,0 1 0,0 0 0,-1-1-1,0 1 1,0 0 0,0 0 0,-1 0 0,0 1-1,0-1 1,0 1 0,0-1 0,-1 1-1,1 0 1,-1 0 0,0 0 0,-1 1 0,1 0-1,-1-1 1,-3-1-46,-8-3 30,0 0 0,-1 0 0,1 2 0,-2 0 0,1 1 0,0 1 0,-7-1-30,0 1-34,-1 0 1,0 2-1,0 0 0,0 2 0,0 1 1,-16 2 33,36-2-27,-1 0 0,1 0 1,0 1-1,-1-1 0,1 1 1,0 0-1,0 1 1,0-1-1,1 1 0,-1 0 1,1 0-1,-1 1 27,3-3-61,1 1 1,-1 0-1,0 0 0,1 0 0,-1 0 1,1 0-1,-1 0 0,1 0 0,0 1 1,0-1-1,0 0 0,0 0 0,1 1 1,-1-1-1,1 1 0,-1-1 1,1 1-1,0-1 0,0 1 0,0-1 1,0 1-1,0-1 0,1 1 0,-1-1 1,1 1-1,0 1 61,1 1-319,0 0-1,0-1 1,1 1-1,0-1 1,0 1-1,0-1 1,0 0 0,0 0-1,1 0 1,0-1-1,0 1 1,0-1 0,0 0-1,0 0 1,4 2 319,2 0-915,1 1-1,-1-2 1,1 1 0,0-2 0,0 1 0,7 0 915,39 3-4448</inkml:trace>
  <inkml:trace contextRef="#ctx0" brushRef="#br0" timeOffset="9200.796">7598 4658 12800,'6'-136'4122,"-6"123"-3651,1 1 0,1-1 0,0 0 1,0 1-1,1-1 0,4-8-471,-7 20 89,1 0 0,-1 0 0,1 0 0,-1 0 0,1 0 0,0 0 0,-1 0 0,1 0 0,0 0 1,0 0-1,-1 0 0,1 1 0,0-1 0,0 0 0,1 0-89,-2 1 32,1 0-1,-1 0 1,0 0 0,1 0-1,-1 0 1,1 0 0,-1 0-1,0 0 1,1 0 0,-1 0 0,0 0-1,1 0 1,-1 0 0,0 1-1,1-1 1,-1 0 0,0 0-1,1 0 1,-1 1 0,0-1-1,1 0 1,-1 0 0,0 1 0,0-1-1,1 0 1,-1 0 0,0 1-1,0-1 1,1 0 0,-1 1-1,0-1 1,0 0 0,0 1-1,0-1 1,0 0 0,0 1 0,1-1-1,-1 1 1,0-1 0,0 0-1,0 1 1,0-1 0,0 0-1,-1 1-31,3 11 181,0 0-1,-1 1 1,-1-1 0,0 0-1,-1 0 1,0 1-181,-5 30 338,-3 5-338,6-36 45,-48 228 611,-9 123-215,52-285-796,3 1 0,4-1 0,6 53 355,-1-88-966,3 0-1,1 0 1,13 37 966,-13-56-1202,1 0 0,0-1 0,2 0 1,1-1-1,1 0 0,0-1 0,8 8 1202,15 9-4186</inkml:trace>
  <inkml:trace contextRef="#ctx0" brushRef="#br0" timeOffset="9528.878">7915 5664 11136,'-4'-23'4128,"4"23"-3200,-5 8 351,5-1-63,-4 10-672,4 14-224,-5 13-192,5 4-128,5 3 32,-1-8-1952,5 1-831,14-8-2145</inkml:trace>
  <inkml:trace contextRef="#ctx0" brushRef="#br0" timeOffset="9529.878">7863 5157 9728,'-32'-12'3584,"32"24"-2784,0 9-640,9-9-448,5 3-3712,16 13-1472</inkml:trace>
  <inkml:trace contextRef="#ctx0" brushRef="#br0" timeOffset="9899.016">8521 5526 10368,'-4'-4'647,"-6"-6"1641,-1 1 1,-10-8-2289,17 15 192,0-1 0,0 1 0,-1 0 1,1 0-1,-1 0 0,1 0 0,-1 1 1,0 0-1,1 0 0,-6-1-192,-2 2 85,0 0 0,-1 1 0,1 0 0,0 1 0,0 1 0,-11 3-85,0 1 77,1 1 0,0 1 0,-3 3-77,12-5 52,1 0 0,0 1 0,1 0 0,0 1 0,0 0 0,1 1-1,0 0 1,1 0 0,0 1 0,1 1 0,0-1 0,-3 7-52,7-10 10,-1 0 1,2 0 0,-1 0 0,1 0-1,1 1 1,-1-1 0,1 1 0,1 0-1,0-1 1,0 1 0,1 0 0,0 0-1,0 0 1,1 0 0,0-1 0,0 1 0,1 0-1,1-1 1,-1 1 0,1 0-11,1-3 31,-1 0 0,1 0 1,0 0-1,0 0 0,0 0 1,1-1-1,0 0 0,0 0 1,1 0-1,-1 0 0,1-1 1,0 0-1,0 0 0,1-1 0,-1 0 1,1 0-1,-1 0 0,1-1 1,0 0-1,0 0 0,0-1 1,0 0-1,0 0 0,1 0 1,-1-1-1,0 0 0,0-1 1,0 0-1,0 0 0,0 0 1,0-1-1,0 0 0,0 0 0,0-1 1,-1 0-1,1 0 0,-1 0 1,0-1-1,4-3-31,3-4 139,0 0 1,-1 0-1,-1-2 1,4-5-140,41-58 556,-42 56-417,5-10-3,-1 0-1,-1-2 1,-2 0-1,-1 0 0,-2-1 1,9-34-136,-4-8 66,-2-2-1,2-55-65,-6 4 352,-6-1 0,-5 1 0,-12-79-352,10 179 412,-2-1 0,-1 1 0,-1 0 0,-8-22-412,12 46 66,1 0 0,-1 1 0,0-1 0,0 0 1,0 1-1,0 0 0,0-1 0,-1 1 0,0 0 0,0 0 0,-1-1-66,3 3 15,1 1 0,-1-1 0,0 1 0,0 0 0,0-1 0,1 1 0,-1 0 0,0-1 0,0 1 0,0 0 0,0 0 0,0 0-1,0 0 1,1 0 0,-1 0 0,0 0 0,0 0 0,0 0 0,0 0 0,0 0 0,0 1-15,-1 0 13,1 0 0,-1 0-1,0 0 1,1 0-1,-1 0 1,1 0 0,-1 1-1,1-1 1,-1 1 0,1-1-1,0 1 1,0-1 0,-1 3-13,-4 7 18,0 0 0,0 1 0,2 0 1,-1 0-1,2 0 0,-1 1 0,2-1 1,-1 2-19,-3 34 27,1 30-27,4-60 3,-5 153-207,10 56 204,4-109-1405,4 0 0,14 42 1405,-9-86-4770,18 50 4770,-10-53-10307,21 41 10307,-5-25-5242</inkml:trace>
  <inkml:trace contextRef="#ctx0" brushRef="#br0" timeOffset="6116.512">4201 2283 6144,'5'-3'693,"0"-1"0,0 0-1,-1 0 1,1 0 0,-1-1 0,0 1 0,-1-1 0,1 0 0,-1 0-1,2-4-692,19-25 2000,-21 30-2120,10-8 2595,-13 12-2437,1 0 0,-1 0 0,0 0-1,0 0 1,0 0 0,0 0-1,0 0 1,0 0 0,0 0-1,0 0 1,0 0 0,1 0-1,-1 0 1,0 0 0,0 0-1,0 0 1,0 1 0,0-1-1,0 0 1,0 0 0,0 0-1,0 0 1,0 0 0,1 0-1,-1 0 1,0 0 0,0 0-1,0 0 1,0 0 0,0 0-1,0 0 1,0 1 0,0-1-1,0 0 1,0 0 0,0 0-1,0 0 1,0 0 0,0 0-1,0 0 1,0 0 0,0 0 0,0 1-1,0-1 1,0 0 0,0 0-1,0 0 1,0 0-38,-2 13 1179,-1-2-861,0 1 0,-1-1 0,-1-1 0,0 1 0,0-1 0,-1 0 0,0 0 0,-1 0 0,0-1-1,-1 0 1,0 1-318,-8 5 178,0 0-1,-1-1 0,-1 0 1,0-2-1,-10 6-177,-77 49 430,3 6-1,-6 12-429,-195 130 281,271-194-258,28-18-20,-43 29 148,-39 35-151,73-56 14,1 0 1,0 1 0,1 0 0,1 1 0,0 0-1,1 1 1,0 0 0,-6 14-15,14-25 12,-1 0 0,1 0 0,0 1-1,0-1 1,0 0 0,1 1 0,-1-1 0,1 0 0,0 1 0,0-1 0,0 1-1,0-1 1,1 0 0,-1 1 0,1 0-12,0-2 25,0-1 0,-1 1 0,1 0 0,0 0 0,0-1 0,1 1 0,-1-1 0,0 1 0,0-1 0,1 1 0,-1-1 0,1 0 0,-1 0 0,1 0 0,0 0 0,-1 0 0,1 0 0,0 0 0,0 0 0,-1 0 0,1-1 0,0 1 0,0-1 0,0 0 0,0 1 0,0-1 0,1 0-25,28 1 301,1-1 0,0-2 0,0-1 0,25-6-301,-8 2 113,169-17 26,28 9-139,208 0 603,-440 14-537,-1 1 31,-1 0 1,0-1 0,1-1 0,-1 0-1,11-4-97,-22 6 43,-19 0-1814,8-1-421,6 1 678,-1 0-1,1 0 1,0 0-1,0 0 0,0 1 1,-1 0 1514,-4 5-5333</inkml:trace>
  <inkml:trace contextRef="#ctx0" brushRef="#br0" timeOffset="6480.584">3069 3734 10496,'-9'4'3651,"12"-4"1156,8-2-954,-2 0-4399,17-3 1102,0 0 1,0 2-1,1 1 1,-1 2-1,6 0-556,19-1 396,393-7 1119,-276 9-1227,145-1 70,-177-6-209,40-10-149,-125 10-22,1-3 1,-1-2-1,-1-2 1,21-10 21,-35 7-1183,-35 15 873,1 0 0,0 0 0,0-1 0,-1 1 0,1 0 0,-1 0 0,1-1 0,-1 1 0,1-1 0,-1 0 0,0 1 0,0-1-1,0 0 1,0 0 0,0 1 0,0-2 310,0 2-187,-1 1-1,0-1 0,0 1 1,0 0-1,0-1 0,0 1 1,0 0-1,-1-1 0,1 1 1,0-1-1,0 1 0,0 0 1,0-1-1,0 1 0,0 0 1,-1-1-1,1 1 0,0 0 0,0-1 1,0 1-1,-1 0 188,-3-2-5514</inkml:trace>
  <inkml:trace contextRef="#ctx0" brushRef="#br0" timeOffset="7114.922">3777 4349 8320,'3'-2'415,"1"1"0,0-1 0,-1 0-1,1 1 1,0 0 0,0 0 0,-1 0 0,1 0 0,0 1 0,0 0 0,0 0 0,0 0 0,0 0 0,0 0 0,1 1-415,-4-1 84,-1 0 0,1 0 0,-1 1 0,0-1 0,1 0 1,-1 0-1,1 0 0,-1 1 0,0-1 0,1 0 0,-1 1 1,0-1-1,1 0 0,-1 1 0,0-1 0,1 1 0,-1-1 1,0 0-1,0 1 0,1-1 0,-1 1 0,0-1 0,0 1 1,0-1-1,0 1 0,0-1 0,0 1 0,0-1 0,0 1 1,0-1-85,-1 16 1216,0-13-846,1 1-205,-1-1-1,0 1 0,0-1 0,0 0 0,0 1 0,0-1 0,-1 0 0,1 0 0,-1 0 0,-2 3-164,-5 9 253,8-14-234,-20 38 528,-1-1-1,-3-1 0,-8 9-546,2-12 139,-1 0 0,-2-3-1,-2 0 1,0-3 0,-2-1-1,-3 0-138,-154 101-949,163-106-2070,50-25-1892,10-9 1988,9-6-762</inkml:trace>
  <inkml:trace contextRef="#ctx0" brushRef="#br0" timeOffset="7466.353">3781 4328 8576,'3'-1'961,"1"0"0,-1 0 0,0 0 0,0 1 0,0-1 0,1 1 0,-1-1-961,-1 2 321,0-1 1,0 1-1,0-1 0,0 1 0,0 0 1,0-1-1,0 1 0,0 0 0,0 0 1,0 1-1,1 0-321,11 7 1122,1-1 0,14 5-1122,11 6 684,25 17 130,-13-6-399,1-3-1,1-2 1,3-2-415,61 15 141,51 20-170,-163-56-90,1 1-1,-1 0 1,0 0-1,0 1 1,0 0-1,-1 0 1,1 0 0,-1 1-1,3 3 120,-6-7-246,-1 1-1,1 0 0,-1 0 1,0 0-1,0 0 1,1 1-1,-1-1 1,-1 0-1,1 0 1,0 1-1,-1-1 1,1 0-1,-1 1 0,0-1 1,1 1-1,-1-1 1,0 1-1,-1-1 1,1 0-1,0 1 1,-1-1-1,1 0 1,-1 1-1,0-1 0,0 0 1,0 1-1,0-1 1,0 1 246,-11 17-4757</inkml:trace>
  <inkml:trace contextRef="#ctx0" brushRef="#br0" timeOffset="7834.679">3853 4483 11392,'4'-6'1499,"-3"5"-1181,-1-1-1,1 1 1,-1 0 0,1 0 0,0-1-1,-1 1 1,0 0 0,1-1-1,-1 1 1,0 0 0,0-1-1,0 1-317,0 0 1259,-6 16 794,-65 155-762,7 3 0,-8 60-1291,41-119 186,-10 86-186,34-153 5,2 0-1,2 0 0,3 0 0,1 0 1,7 36-5,-6-63-16,2 0 0,1-1 0,0 0 0,1 0 1,2 0-1,4 9 16,-6-16 1,1 0 0,1-1 0,-1 0 0,2-1 0,-1 1 0,2-2-1,-1 1 1,1-1 0,1-1 0,2 2-1,14 8 26,1-2 0,1 0-1,0-2 1,0-1 0,32 8-26,-12-7 71,0-2 0,1-2 0,28 0-71,37 0-187,1-5 1,82-8 186,-82-6-6550,57-13 6550,-92 6-3984,-7-7-394</inkml:trace>
  <inkml:trace contextRef="#ctx0" brushRef="#br0" timeOffset="11933.699">8080 7416 9856,'30'-25'5973,"18"-11"-5973,-53 37 2833,-12 1-2472,-1 3-210,1 2 0,0 0 0,0 1 0,-7 5-151,-66 44 37,55-34-16,-224 153 5,173-113-23,71-50-28,0 0 1,1 2-1,0-1 0,-2 6 25,15-19-5,0 1 1,-1-1-1,1 1 0,0 0 0,0 0 0,-1-1 0,2 1 0,-1 0 0,0 0 0,0 0 0,0 0 0,1 0 0,-1 0 0,1 1 1,0-1-1,0 0 0,0 0 0,0 0 0,0 0 0,0 0 0,0 0 0,1 0 0,0 3 5,0-2-3,1-1 0,0 1 0,0 0 0,1 0 0,-1-1 0,1 1 0,-1-1 1,1 0-1,0 0 0,0 0 0,0 0 0,0 0 0,0 0 0,1 0 3,45 20-39,1-2 1,0-2-1,10 0 39,11 4-60,6 5 68,-2 3 0,3 4-8,-32-11 138,-1 2 1,-1 2 0,32 27-139,-65-46 233,-1 0-1,0 1 1,0 1 0,-1 0 0,0 0 0,7 11-233,-14-19 64,-1 0-1,0 0 1,0 0-1,0 0 1,-1 0 0,1 0-1,0 0 1,-1 0-1,1 0 1,-1 1 0,0-1-1,0 0 1,0 0-1,0 0 1,0 1 0,0-1-1,-1 0 1,1 2-64,-1-2 55,-1 1 0,1 0 0,0 0 0,-1-1 1,0 1-1,1-1 0,-1 0 0,0 1 0,0-1 0,0 0 0,-1 0 1,0 1-56,-9 5 96,1-1 0,-1 0 0,0-1 0,-1 0 0,-7 1-96,12-3 28,-55 18-38,-1-2 1,0-2 0,-2-4-1,-40 3 10,82-13-381,0-2 1,0 0-1,-1-2 0,1 0 0,-24-5 381,43 5-435,0-1 0,0 0-1,0-1 1,0 1 0,-3-3 435,7 4-140,0 0 0,0-1 0,1 1 0,-1 0 0,0-1 0,1 1 0,-1-1 0,0 1 0,1-1 1,-1 1-1,0-1 0,1 1 0,-1-1 0,1 0 0,-1 1 0,1-1 0,0 0 0,-1 0 0,1 1 1,0-1-1,-1 0 0,1 0 0,0 1 0,0-1 0,0 0 0,0 0 0,-1 0 0,1 0 0,0 1 0,0-1 1,1 0-1,-1 0 0,0 0 0,0 1 0,0-1 0,1 0 0,-1 0 0,0 0 140,12-14-4362</inkml:trace>
  <inkml:trace contextRef="#ctx0" brushRef="#br0" timeOffset="12299.564">8388 7068 9984,'40'-147'3285,"-35"128"-2696,0 1-1,1 0 1,1 0-1,1 0 1,1 1-1,8-13-588,-11 20 527,-4 7-383,-1 0-1,1 0 0,0-1 0,1 1 0,-1 1 0,1-1 0,-1 0 0,1 1 0,0-1 0,0 1 0,0 0-143,-3 1 19,0 1-1,1 0 1,-1 0 0,0-1 0,1 1 0,-1 0 0,1 0 0,-1 0-1,0-1 1,1 1 0,-1 0 0,1 0 0,-1 0 0,0 0-1,1 0 1,-1 0 0,1 0 0,-1 0 0,0 0 0,1 0 0,-1 0-1,1 0 1,-1 1 0,0-1 0,1 0 0,-1 0 0,1 0 0,-1 0-1,0 1 1,1-1 0,-1 0 0,0 1-19,7 14 325,-5 2-221,0 0 0,-1 0 0,0 1 0,-2 4-104,1 4 74,-3 171 265,1 64-152,5-151-78,9 38-109,-8-115 8,1 1 0,2-1 1,1 0-1,1-1 0,2 0 0,4 7-8,-9-27 4,1 0 1,0 0-1,0 0 0,1-1 0,0 0 0,1-1 0,6 6-4,-7-10 3,0 1 0,0-1 0,0 0 0,1-1-1,0 0 1,0 0 0,0-1 0,1 0 0,-1 0 0,9 1-3,7 0 20,0-1 1,0-2 0,13 0-21,-14 0-4,-22-2 7,1 0 0,0 0-1,-1 0 1,1 1 0,-1-1-1,1 1 1,-1 0-1,1 0 1,-1 0 0,1 0-1,-1 0 1,0 0 0,0 1-1,1 0-2,-1 0 0,-1-1 0,1 1-1,-1 0 1,1 0 0,-1 0-1,0 0 1,0 1 0,0-1-1,0 0 1,-1 0 0,1 0-1,0 1 1,-1-1 0,0 0-1,1 3 1,0 43-450,-2-40 37,1 0 0,0 0 0,1 0 0,-1 0-1,1 0 1,1 0 0,0 0 0,0 0 0,0-1 0,4 8 413,-5-13-209,0-1-1,0 1 0,0-1 1,1 1-1,-1-1 0,0 0 1,1 1-1,-1-1 0,1 0 1,-1 0-1,1 0 1,0 0-1,-1 0 0,1 0 1,0-1-1,0 1 0,0-1 1,0 1-1,-1-1 0,1 0 1,0 1-1,0-1 1,0 0-1,0 0 0,0 0 1,2-1 209,34-6-3632</inkml:trace>
  <inkml:trace contextRef="#ctx0" brushRef="#br0" timeOffset="12645.125">9588 7836 8576,'-9'-129'5509,"9"127"-5355,0 1 1,0-1-1,-1 0 0,1 1 1,-1-1-1,1 1 0,-1-1 1,1 1-1,-1-1 0,0 1 1,0-1-1,0 1 0,0 0 0,0-1-154,0 2 60,1-1-1,-1 1 0,1-1 0,-1 1 0,1 0 0,-1-1 0,0 1 0,1 0 0,-1 0 0,1 0 1,-1 0-1,0-1 0,1 1 0,-1 0 0,0 0 0,1 0 0,-1 0 0,0 0 0,1 0 0,-1 1 0,0-1 1,1 0-1,-1 0-59,-3 2 175,-1 0 0,1 1 0,0-1 1,1 1-1,-1-1 0,0 1 0,-2 3-175,-1 0 160,-9 8 138,-26 20 838,-22 25-1136,53-48 98,1 1 1,0 0-1,0 0 1,1 1-1,1 0 1,0 1-1,-5 12-98,11-20 16,0-1 1,1 1-1,-1-1 0,1 1 1,0 0-1,0 0 0,1-1 0,-1 1 1,1 0-1,1 0 0,-1 0 1,1 1-17,0-5 11,-1 1 0,1 0 0,0-1 0,0 1-1,0 0 1,1-1 0,-1 1 0,1-1 0,-1 0 0,1 1 0,0-1 0,0 0 0,0 0 0,0 0 0,0 0 0,0-1 0,0 1 0,1 0 0,-1-1 0,1 0 0,-1 1 0,1-1-1,0 0 1,-1-1 0,1 1-11,5 1 43,-1 0 0,0-1 1,0-1-1,1 1 0,-1-1 0,0 0 0,0-1 0,1 1 0,-1-2 0,0 1 0,0-1 0,0 0 0,0 0 0,1-1-43,14-7 322,1-1-1,-1-1 0,9-8-321,-12 9 503,-19 10-472,0 1 0,1 0 0,-1-1 0,0 1 0,1 0 0,-1 0 1,1 0-1,-1-1 0,1 1 0,-1 0 0,1 0 0,-1 0 0,1 0 1,-1 0-1,0 0 0,1 0 0,-1 0 0,1 0 0,-1 0 0,1 0-31,0 0 11,-1 0 0,0 1 0,0-1 1,0 0-1,1 0 0,-1 1 0,0-1 0,0 0 0,0 0 0,0 1 0,0-1 0,0 0 0,1 1 0,-1-1 0,0 0 0,0 1 0,0-1 0,0 0 0,0 0 0,0 1 0,0-1 0,0 0 0,0 1 0,0-1-11,-7 27-16,3-15 3,3-4-219,-1 1 0,2 0-1,-1-1 1,1 1 0,0 0 0,1-1-1,0 1 1,1 0 0,0-1 0,1 3 232,-1-4-812,0 0 0,1 0 0,0 0 1,1-1-1,-1 0 0,1 1 0,0-1 1,1-1-1,-1 1 0,1 0 0,1-1 1,2 2 811,18 11-4288</inkml:trace>
  <inkml:trace contextRef="#ctx0" brushRef="#br0" timeOffset="13357.758">10181 7761 9600,'0'-7'869,"0"-1"1,-1 0 0,0 1 0,0-1-1,-1 1 1,0-1 0,-2-6-870,3 12 74,0 0 0,0 0 0,0 0 0,0 0 0,0 0 0,0 0 0,-1 1 0,1-1 0,-1 0 0,0 1 0,1-1 0,-1 1 0,0-1 0,0 1 0,0 0 0,0 0 0,0 0 0,0 0 0,0 0 0,0 0 0,0 0 0,-1 1 0,1-1 0,0 1 0,0 0 0,-1 0 0,1-1 0,0 2 0,-2-1-74,0 0 25,-1 1 0,0 0 0,0 0 0,1 0 1,-1 1-1,0-1 0,1 1 0,-1 0 0,1 1 0,0-1 0,-2 2-25,-8 6 82,1 1 0,-9 9-82,13-11 51,-11 10 121,0 2 1,1 0-1,-13 18-172,25-28 44,0 0-1,1 0 0,0 0 0,0 0 0,1 1 1,1 0-1,0 0 0,1 1 0,-2 7-43,5-14 17,-1 0 0,1 0 0,0 0 0,0-1-1,0 1 1,1 0 0,0 0 0,0 0 0,1-1-1,-1 1 1,1-1 0,1 1 0,-1-1 0,1 0 0,0 0-1,0 0 1,0 0 0,1 0-17,-1-1 15,0-1 0,0 0 0,1 0 0,-1 0 1,1 0-1,-1-1 0,1 1 0,0-1 0,0 0 0,0 0 0,0 0 1,1-1-1,-1 0 0,0 0 0,1 0 0,-1 0 0,1 0 0,-1-1 1,1 0-1,-1 0 0,1 0 0,-1-1 0,3 0-15,0 0 44,1-1 0,-1 0-1,0-1 1,0 0 0,0 0-1,-1 0 1,1-1 0,-1 0 0,0 0-1,3-3-43,6-6 105,0-1 0,-1 0 0,2-4-105,-9 10 22,-1-1 0,0 1 0,0-1-1,-1 0 1,0-1 0,0 1 0,-1-1 0,-1 0-1,0 0 1,0-1-22,4-9 17,43-154-79,-6-3 1,13-137 61,-39 179 357,-5 0 1,-5-71-358,-7 168 274,-3 0 1,-1 0 0,-2 0-1,-3-8-274,7 39 72,-1 0 0,0 0 0,-1 1 0,1-1 0,-1 1 0,-2-4-72,5 10 10,-1-1-1,1 0 0,-1 1 1,1-1-1,-1 0 0,1 1 1,-1-1-1,1 0 0,-1 1 1,1-1-1,-1 1 1,0-1-1,1 1 0,-1 0 1,0-1-1,0 1 0,1 0 1,-1-1-1,0 1 0,0 0 1,1 0-1,-1 0 0,0-1 1,0 1-1,0 0 0,0 0 1,1 0-1,-1 0 1,0 1-1,0-1 0,0 0 1,1 0-1,-1 0 0,0 1 1,0-1-1,1 0 0,-1 1 1,0-1-1,0 1 0,1-1-9,-4 3 28,0 0 0,1 0 0,-1 1 0,1-1-1,0 1 1,-1 2-28,3-5 9,-11 17 31,0 0 0,1 1 0,1 0 0,1 1 0,1 0 0,-5 15-40,-13 48 17,3 1 1,-8 62-18,22-88-9,3 0 0,1 1 1,4 0-1,4 31 9,4-27 42,2 0 1,4 0 0,18 54-43,-23-90 28,2 0 1,0 0 0,2-1-1,1-1 1,1 0-1,16 21-28,-18-31 22,0-1-1,1 0 0,0 0 0,1-1 1,0-1-1,1 0 0,1-2 0,0 1 0,0-2 1,16 7-22,-17-9 17,1-2 1,-1 1-1,1-2 1,0 0-1,0-1 1,1-1 0,-1-1-1,8 0-17,-15 0 12,-1-2-1,0 1 1,0-1-1,0 0 1,1-1-1,-1 0 1,-1 0-1,1-1 1,0 0-1,-1 0 1,1-1-1,-1 0 1,0 0-1,0 0 1,0-1-1,-1 0 1,4-4-12,-8 7 6,0-1 1,0 1 0,0 0 0,0-1 0,0 1 0,-1-1 0,1 1 0,-1-1 0,1 0 0,-1 1-1,0-1 1,0 0 0,-1 0 0,1 0 0,-1 0 0,1 0 0,-1-1-7,0 3-1,0 1 1,0-1 0,0 1-1,0 0 1,0-1-1,-1 1 1,1-1-1,0 1 1,0-1 0,0 1-1,-1 0 1,1-1-1,0 1 1,0 0-1,-1-1 1,1 1 0,0 0-1,-1-1 1,1 1-1,0 0 1,-1-1 0,1 1-1,-1 0 1,1 0-1,-1 0 1,1-1-1,0 1 1,-1 0 0,1 0-1,-1 0 1,1 0-1,-1 0 1,1 0-1,-1 0 1,1 0 0,0 0-1,-1 0 1,-17 5-48,10-2 18,1 0-1,0 1 1,1 0 0,-1 0-1,1 1 1,0 0 0,0 0 0,0 0-1,-3 4 31,8-8-5,-1 1-1,1 0 0,-1 0 1,1 0-1,0 0 0,-1 0 1,1 0-1,0 0 1,0 0-1,1 0 0,-1 1 1,0-1-1,1 0 0,-1 1 1,1-1-1,0 0 0,0 1 1,0-1-1,0 0 1,0 1-1,0-1 0,1 0 1,-1 1-1,1-1 0,0 0 1,-1 0-1,1 1 0,0-1 1,0 0-1,1 0 1,-1 0-1,0 0 0,2 1 6,2 2-19,0 1-1,0-2 1,1 1-1,0 0 1,0-1-1,0 0 1,0-1-1,1 1 1,-1-1-1,1-1 1,0 1-1,0-1 1,0 0-1,0-1 1,0 1-1,4-1 20,18 1-317,-1-1 1,1-1-1,17-3 317,-34 2-178,41-2-881,57-4-3485,-38 5-4967,-43 2 4754</inkml:trace>
  <inkml:trace contextRef="#ctx0" brushRef="#br0" timeOffset="17955.659">11669 636 6784,'-111'-55'3797,"7"-3"-1925,5 13-1426,-3 4 0,-7 3-446,-212-58 249,21 21 161,-3 13-1,-105 1-409,-617-27 813,465 72-74,-4 24-739,-558 56 301,409 11-82,-1 31-187,581-85-35,-473 75 81,-352 78 839,749-129-635,2 9 1,-51 27-283,118-27 184,-20 16-184,-137 74 62,123-58-79,42-21 17,-93 63 0,4 23 0,108-72-26,-113 82-158,158-107 151,3 2-1,-12 17 34,-75 96 16,71-77-75,41-48 25,-19 22-26,2 2 0,1 6 60,-5 19-6,4 4-1,4 1 1,4 3 0,5 2 0,4 2-1,5 2 7,17-44-2,3 1-1,-5 43 3,16-75 14,2-1 1,1 1-1,1-1 0,1 1 0,2 0 0,4 15-14,-2-28 43,1 0 0,0 0 0,1-1 0,1 0 0,1 0 0,0-1 0,2 0 0,0-1-1,3 3-42,25 29 174,2-2 0,12 9-174,-42-45 18,48 48 50,15 8-68,-40-39 22,0-1 0,2-2 0,11 4-22,30 12 53,2-3 0,2-4 1,63 18-54,-46-26 64,1-4 0,1-4 0,61 1-64,76-4 251,7-9-251,-185-4 31,301-3 199,-101 0-145,386 6-197,-413-2 130,687 3-47,-321-9 23,933-3 231,-703-2-188,73-49 54,72-62 5,-426 41-53,443-58-17,-817 116-26,464-51 0,-493 58-1,531-58 25,-430 35 231,177-52-255,-324 62 17,-1-4 1,-1-4 0,-2-5 0,-2-3 0,-2-5-1,20-17-17,-59 33 5,-2-3 0,-1-2 1,1-4-6,-32 25 15,0-1 1,-1-1-1,-1 0 1,-1 0-1,-1-2 1,0 0-1,-1 0 1,-2-1-1,3-8-15,-2-2 12,-1 0 0,-2-1 1,-2 0-1,0-1 0,-2 1 0,-2-1 0,-1-10-12,-2-22 0,-3 1 0,-3 0 0,-6-15 0,2 18-6,-3 1 0,-2 1 0,-3 1 0,-2 0 0,-3 2 0,-3 0 0,-32-49 6,21 48 10,-2 2 1,-2 1 0,-3 3-1,-2 1 1,-21-13-11,-22-12-53,-13-3 53,-73-49-43,-5 8 0,-5 9 1,-13 2 42,-138-46-230,-210-62 230,237 110-1669,-299-60 1669,315 107-2053,-47 11-4250,179 28 2366,-38-14-84</inkml:trace>
  <inkml:trace contextRef="#ctx0" brushRef="#br0" timeOffset="14299.021">12053 7004 7936,'3'-38'4917,"-2"32"-1315,0 27-1972,-11 205 670,2-83-1886,5-22-1,5 13-413,2-80 46,2 0-1,2-1 1,12 39-46,-16-77 10,0 0 1,2-1-1,0 1 1,0-1-1,1 0 1,1-1-1,3 4-10,-4-8 16,0 0 0,1 0 0,1 0 1,-1-1-1,2 0 0,-1-1 0,1 0 0,0 0 0,6 2-16,4 0 42,0 0-1,1-1 0,-1-2 0,1 0 0,1-1 1,-1-1-1,1-1 0,-1-1 0,1-1 0,0-1 1,17-2-42,-31 1 15,0 0 0,1 0 1,-1-1-1,0 0 0,0-1 1,0 1-1,0-2 1,0 1-1,-1-1 0,1 0 1,-1-1-1,0 0 0,0-1-15,-3 3 17,-1 0 0,0 0 0,0 0 0,0-1 0,0 0 0,0 1 0,-1-1 0,0 0 0,0 0 0,0-1 0,0 1 0,-1 0 1,1-1-1,-1 1 0,0-1 0,0 1 0,-1-1 0,0 1 0,1-1 0,-1 1 0,-1-1 0,1 1 0,-1-1 0,-1-3-17,0-2 12,-2 0 0,1 0 1,-2 1-1,1-1 0,-1 1 1,0 0-1,-1 0 0,0 1 1,-1 0-1,-6-6-12,-14-14 7,-1 2-1,-11-6-6,18 14 13,-71-56-138,-3 4-1,-15-3 126,53 34-128,50 31 62,9 3-13,17 1-8,-14 4 95,159-9-191,-89 7 332,55-10-149,-107 9 130,0-2-1,0 0 1,0-2 0,-1 0 0,0-2 0,0 0 0,12-8-130,-28 14 33,-1 0 0,1-1 0,-1 0 0,0 0 0,0 0 0,0 0 0,0-1 0,-1 0 1,0 0-1,0 0 0,0 0 0,-1-1 0,1 1 0,-1-1 0,-1 0 0,1 0 0,-1 0 0,0-1 0,0 1 0,-1 0 0,0-1 0,0 1 0,0-1 1,-1 1-1,0-1-33,0-6 15,-1 0 0,0 0 1,-1 0-1,-1 1 1,0-1-1,-1 1 1,0-1-1,0 1 0,-2 1 1,1-1-1,-4-3-15,1 1 0,-2 1 1,0 0-1,0 0 0,-1 1 0,-1 1 0,0 0 0,0 1 0,-14-9 0,-9-4-48,-2 1-1,-1 3 1,0 1-1,-1 1 1,-1 3-1,0 1 1,-1 1-1,0 3 1,-1 2-1,0 1 1,-28 1 48,14 6-190,52-1 115,-1 1 1,1 0 0,0 0-1,-1 0 1,1 0 0,0 1 0,0-1-1,0 1 1,0 0 0,-1 2 74,4-4-61,-1 1 1,1 0 0,0 1 0,0-1 0,0 0 0,0 0 0,0 0-1,0 1 1,1-1 0,-1 0 0,0 1 0,1-1 0,-1 1 0,1-1-1,-1 0 1,1 1 0,-1 0 0,1-1 0,0 1 0,0-1 0,0 1-1,0-1 61,0 3-247,1 1-1,0-1 1,-1 0-1,1 0 1,1 0-1,-1-1 1,2 4 247,2 4-946,1-1 0,0 1 0,3 2 946,29 41-4879</inkml:trace>
  <inkml:trace contextRef="#ctx0" brushRef="#br0" timeOffset="14750.166">12913 7793 9600,'-1'1'213,"1"0"0,-1 0 1,1 0-1,-1 0 1,1 0-1,0 0 0,-1 0 1,1 0-1,0 0 0,0 1 1,0-1-1,0 0 1,0 0-1,0 0-213,0 0 79,1 0 0,-1 0 0,1 0 0,0-1 1,0 1-1,-1 0 0,1 0 0,0-1 0,0 1 0,0-1 0,-1 1 0,1-1 1,0 1-1,0-1 0,0 1 0,0-1 0,0 0 0,0 0 0,1 1-79,10 2 383,1 0 0,-1 0 0,1-1 0,0-1 0,0 0 0,-1-1 0,1 0 0,0-1 0,0 0 0,0-1 0,-1-1-383,6-1 59,-1-2 0,0 0 0,0-1 0,-1 0-1,0-2 1,0 0 0,8-6-59,-16 9 15,1-1 1,-1 0 0,0 0-1,0-1 1,-1 0-1,0 0 1,0-1-1,-1 0 1,0 0-1,-1-1 1,0 1-1,0-1 1,-1 0-16,-3 6 13,0 1 0,0 0 1,0 0-1,0 0 0,-1-1 1,0 1-1,1 0 0,-1-1 1,-1 1-1,1 0 0,0 0 1,-1-1-1,1 1 0,-1 0 1,0 0-1,0 0 0,-1-1 1,1 1-1,0 0 0,-1 1 1,0-1-1,0 0 0,0 0 1,0 1-1,0-1 0,0 1 1,-1 0-1,1 0 0,-1 0 1,1 0-1,-1 0 0,0 0 1,0 1-1,0-1 0,0 1 1,0 0-1,0 0 0,0 0 1,-1 0-1,1 0 0,0 1 1,-1 0-1,1 0 0,-1-1-13,-4 2 58,-1-1 0,0 1 0,0 0 0,1 1-1,-1 0 1,1 0 0,-1 1 0,1 0 0,0 1-1,0-1 1,-3 4-58,-11 6 197,1 1 0,0 1 0,-6 7-197,9-7 68,0 0 0,1 2 0,1-1 1,1 2-1,0 0 0,1 1 0,1 1 0,1 0 0,0 3-68,9-18 6,1 1 0,0 0 0,0-1 0,0 1 0,1 0 0,0 0 0,0 0 0,0 0 0,1 0 0,0 0 0,0 0 0,1 1-6,-1-3-6,1 0 1,1 0-1,-1 1 1,0-1-1,1 0 1,0 0 0,0-1-1,0 1 1,1 0-1,-1-1 1,1 1-1,0-1 1,0 0-1,0 0 1,0 0-1,1 0 1,0 0 5,11 7-51,0 0 0,1-1 0,0 0 0,1-2-1,0 0 1,0-1 0,0 0 0,1-2 0,0 0 0,0 0 0,5-2 51,42 3-2520,-1-2 0,40-6 2520,20 1-6702,-64 5 2964</inkml:trace>
  <inkml:trace contextRef="#ctx0" brushRef="#br0" timeOffset="15081.893">13645 6612 10112,'5'-52'3285,"-5"51"-3208,0 0 0,0 0 0,0 1 0,0-1 0,0 0-1,0 0 1,0 0 0,0 1 0,0-1 0,0 0 0,1 0 0,-1 0 0,0 1 0,1-1 0,-1 0 0,1 0 0,-1 1-1,1-1 1,-1 0 0,1 1 0,-1-1 0,1 1 0,0-1 0,-1 1 0,1-1 0,0 1 0,-1-1-77,1 1 90,0 1 1,0-1-1,-1 0 1,1 0 0,0 1-1,-1-1 1,1 0-1,0 1 1,-1-1-1,1 1 1,-1-1-1,1 1 1,-1-1 0,1 1-1,-1-1 1,1 1-1,-1 0 1,1-1-1,-1 1 1,1-1 0,-1 1-1,0 0-90,4 7 342,-1-1 0,-1 1 0,1 0 0,-1 0 1,0 0-1,-1 0 0,0 2-342,10 78 1176,-3 1 1,-4 26-1177,-9 181 422,0-118-227,5 20-333,9-1-1,22 104 139,-29-289-134,3 28-841,5 10 975,-7-38-533,0-1-1,1 1 1,1-1 0,0 0-1,0 0 1,2 2 533,-5-11-364,-1 1 0,1-1 0,0 0 0,0 1 0,0-1 0,0 0 0,0 0 0,2 1 364,18 7-4613</inkml:trace>
  <inkml:trace contextRef="#ctx0" brushRef="#br0" timeOffset="15536.886">14206 7587 7808,'7'-11'952,"-4"7"-519,-1 0 0,1 0 1,0 0-1,0 0 0,0 0 1,1 0-434,44-45 2549,-46 47-2313,0 0 0,-1 0 0,1 0 0,-1 0 0,1 0 0,-1 0 0,0 0 0,0-1 0,1 0-236,-2 2 67,0 0-1,1 1 1,-1-1 0,0 0-1,0 0 1,0 0-1,0 0 1,0 1 0,0-1-1,0 0 1,0 0-1,0 0 1,0 0 0,-1 1-1,1-1 1,0 0-1,0 0 1,-1 0 0,1 1-1,0-1 1,-1 0-1,1 0 1,-1 1 0,1-1-1,-1 1 1,0-2-67,0 2 26,1 0 1,0-1-1,-1 1 0,1-1 1,-1 1-1,0 0 1,1-1-1,-1 1 1,1 0-1,-1 0 0,0-1 1,1 1-1,-1 0 1,1 0-1,-1 0 1,0 0-1,1 0 0,-1 0 1,0 0-1,1 0 1,-1 0-1,0 0-26,-3 1 70,0 0 1,0 0-1,0 0 0,0 1 0,0-1 1,0 1-1,1 0 0,-1 0 0,0 1 1,-1 1-71,-7 5 171,1 1 0,-7 6-171,-1 5 111,1 0 0,1 1 0,1 1-1,1 0 1,0 1 0,2 0 0,1 2 0,1-1-1,2 1 1,0 1 0,2-1 0,0 2-1,-1 25-110,7-42 24,0 0-1,1 0 1,1-1-1,0 1 0,0 0 1,1 0-1,0-1 1,1 1-1,1-1 0,-1 1 1,2-1-1,-1 0 1,1-1-1,1 1 0,0-1 1,0 0-1,1 0 1,0-1-1,0 0 0,1 0 1,0-1-1,0 0 1,1 0-1,0-1 0,0 0 1,0-1-1,1 0 1,0 0-1,0-1 0,0 0 1,2-1-24,-2 0 68,1-1 0,0 0 0,0-1 0,-1 0 1,1-1-1,0 0 0,0-1 0,0 0 0,0-1 1,-1 0-1,1 0 0,-1-1 0,1-1-68,-4 2 75,0-1 0,-1 0 0,0 0 0,0 0-1,0-1 1,0 0 0,0 0 0,-1 0 0,0-1 0,0 0 0,0 0 0,0 0-1,-1 0 1,0-1 0,0 0 0,-1 0 0,1 0 0,-1 0 0,0 0 0,0-4-75,-2 6 52,1-1 11,0 0 0,-1 0 0,0 0 1,0-1-1,0 1 0,-1 0 0,0-1 0,0 1 0,0 0 0,-1-1 0,0-2-63,-2-9 29,-1 1-1,-1 0 1,0 0-1,-2 1 0,1-1 1,-7-8-29,-7-6-50,-1 1-1,-2 2 1,0 0 0,-2 1-1,-1 1 1,-1 2 0,-9-6 50,30 25-39,-19-16-314,-19-10 353,36 25-184,0 1 1,-1 0 0,1 0 0,-1 1 0,1 0 0,-1 0-1,-8-1 184,14 4-149,1 0 0,0-1 0,-1 1 0,1 0 0,-1 0 0,1 0 0,0 0-1,-1 1 1,1-1 0,0 1 0,-1-1 0,1 1 0,0 0 0,-2 0 149,3 0-155,0 0 1,0 0-1,0 0 1,0 0-1,0 0 0,0 0 1,0 0-1,0 0 1,1 1-1,-1-1 1,0 0-1,1 0 0,-1 1 1,1-1-1,-1 0 1,1 1-1,0-1 1,0 0-1,-1 1 1,1-1-1,0 1 0,0-1 1,0 1 154,1 5-748,0-1 0,0 0 1,0 0-1,0 0 0,1 0 1,0 0-1,1 0 0,-1 0 0,1 0 1,3 4 747,19 26-3792</inkml:trace>
  <inkml:trace contextRef="#ctx0" brushRef="#br0" timeOffset="16055.98">14582 7479 12160,'0'-34'3978,"0"34"-3842,0-1 0,0 0 0,0 0 0,0 0 0,0 1 0,0-1 0,0 0 0,0 0 0,0 0 0,-1 1 0,1-1 0,0 0 0,0 0 0,-1 0 0,1 1 0,0-1 0,-1 0 0,1 1 0,-1-1 0,1 0 0,-1 1 0,1-1 0,-1 0 0,0 1 0,1-1 0,-1 1-136,0-1 110,0 1 0,1 1 0,-1-1 1,0 0-1,1 0 0,-1 0 0,1 0 0,-1 0 1,0 0-1,1 1 0,-1-1 0,1 0 1,-1 0-1,1 1 0,-1-1 0,1 1 1,-1-1-1,1 0 0,-1 1 0,1-1 1,-1 1-1,1-1 0,0 1 0,-1-1 0,1 1 1,0-1-1,-1 1-110,-2 5 120,1-1 1,-1 1-1,1-1 1,1 1-1,-1-1 0,1 1 1,-1 0-121,-1 8 117,-7 32-4,1 1 0,2 4-113,5-24-39,0-1-1,2 1 1,1 0 0,3 13 39,-3-31-13,1 0-1,0 0 1,0-1-1,1 1 1,0-1-1,0 0 1,1 0-1,1 2 14,-2-5 3,0-1 0,0 1 0,1-1 0,-1 0 0,1 0 0,0 0 0,0-1 0,1 1 0,-1-1 0,1 0 0,-1 0 0,1-1 0,4 3-3,3-1 32,0-1-1,1 1 1,-1-2-1,1 0 1,0 0-1,0-1 1,0-1 0,-1 0-1,1-1 1,0 0-1,0-1 1,-1-1 0,1 0-32,-10 3-6,-1-1 0,1 1 0,-1-1 0,1 1 0,-1 0 0,1 0 0,0 0 0,-1 0 0,1 0 0,-1 1 0,1-1 0,-1 1 1,3 0 5,-1 1-14,0 1 1,0-1-1,-1 1 1,1-1 0,-1 1-1,1 0 1,1 4 13,9 4 9,1 1 1,-1-2-1,2 0 0,2 1-9,-12-7 52,0 0 0,0-1 0,1 0 0,-1 0 0,1 0 0,0-1 0,0 0 0,0 0-1,0-1 1,0 0 0,0 0 0,0-1 0,0 1 0,0-2 0,4 1-52,5-2 205,0-1-1,1-1 1,-1 0 0,0-1-1,-1 0 1,0-2 0,1 0-1,-1-1-204,-9 5 79,0 0 0,-1-1 0,0 0 0,0 0-1,0-1 1,0 1 0,0-1 0,-1 0 0,0-1 0,0 1 0,0 0-1,-1-1 1,0 0 0,1-3-79,0 1 51,0-1 0,-1 1 1,0-1-1,-1 0 0,0 0 0,0 0 0,-1 0 0,0-4-51,0-4 31,-2-1 0,0 1-1,-4-17-30,-1 4-256,-2 1 1,-2-1-1,0 1 0,-2 1 0,-15-26 256,25 49-500,-11-21-1524,10 8-4204,3 14 927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customXml" Target="../ink/ink9.xml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12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customXml" Target="../ink/ink8.xml"/><Relationship Id="rId5" Type="http://schemas.openxmlformats.org/officeDocument/2006/relationships/customXml" Target="../ink/ink5.xml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customXml" Target="../ink/ink7.xm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&amp; Interpret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1" y="382587"/>
            <a:ext cx="5243512" cy="583433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1F1BC97-700C-4C0F-8D54-B4AC17651D11}"/>
                  </a:ext>
                </a:extLst>
              </p14:cNvPr>
              <p14:cNvContentPartPr/>
              <p14:nvPr/>
            </p14:nvContentPartPr>
            <p14:xfrm>
              <a:off x="2762280" y="362880"/>
              <a:ext cx="8759520" cy="506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1F1BC97-700C-4C0F-8D54-B4AC17651D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52920" y="353520"/>
                <a:ext cx="8778240" cy="508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0992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98436"/>
            <a:ext cx="6180640" cy="602456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9FCF4CCC-E186-4697-8A18-3D3EE750CE41}"/>
                  </a:ext>
                </a:extLst>
              </p14:cNvPr>
              <p14:cNvContentPartPr/>
              <p14:nvPr/>
            </p14:nvContentPartPr>
            <p14:xfrm>
              <a:off x="7368310" y="790491"/>
              <a:ext cx="3970800" cy="26575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9FCF4CCC-E186-4697-8A18-3D3EE750CE4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59310" y="781491"/>
                <a:ext cx="3988440" cy="267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207ECB38-2F50-430C-8CF9-818FEF4D0FF1}"/>
                  </a:ext>
                </a:extLst>
              </p14:cNvPr>
              <p14:cNvContentPartPr/>
              <p14:nvPr/>
            </p14:nvContentPartPr>
            <p14:xfrm>
              <a:off x="9245350" y="3697851"/>
              <a:ext cx="2541600" cy="1361880"/>
            </p14:xfrm>
          </p:contentPart>
        </mc:Choice>
        <mc:Fallback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207ECB38-2F50-430C-8CF9-818FEF4D0FF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36709" y="3688851"/>
                <a:ext cx="2559242" cy="137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5831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33350"/>
            <a:ext cx="6045200" cy="60452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2200703-670A-4A78-B9A4-DEE5D520963F}"/>
                  </a:ext>
                </a:extLst>
              </p14:cNvPr>
              <p14:cNvContentPartPr/>
              <p14:nvPr/>
            </p14:nvContentPartPr>
            <p14:xfrm>
              <a:off x="2901070" y="3348651"/>
              <a:ext cx="282960" cy="279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2200703-670A-4A78-B9A4-DEE5D52096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2430" y="3340011"/>
                <a:ext cx="300600" cy="29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0346BA54-39F6-4661-91EE-E18842CBDFD1}"/>
                  </a:ext>
                </a:extLst>
              </p14:cNvPr>
              <p14:cNvContentPartPr/>
              <p14:nvPr/>
            </p14:nvContentPartPr>
            <p14:xfrm>
              <a:off x="7093990" y="1749171"/>
              <a:ext cx="582120" cy="4759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0346BA54-39F6-4661-91EE-E18842CBDFD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85350" y="1740171"/>
                <a:ext cx="599760" cy="49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3434C808-A799-450C-9859-A8AAF120E648}"/>
                  </a:ext>
                </a:extLst>
              </p14:cNvPr>
              <p14:cNvContentPartPr/>
              <p14:nvPr/>
            </p14:nvContentPartPr>
            <p14:xfrm>
              <a:off x="7167070" y="374331"/>
              <a:ext cx="1761480" cy="8953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3434C808-A799-450C-9859-A8AAF120E64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58072" y="365331"/>
                <a:ext cx="1779116" cy="91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2959ED3-1EE6-45EC-8E3C-1037670A968E}"/>
                  </a:ext>
                </a:extLst>
              </p14:cNvPr>
              <p14:cNvContentPartPr/>
              <p14:nvPr/>
            </p14:nvContentPartPr>
            <p14:xfrm>
              <a:off x="2967670" y="2146251"/>
              <a:ext cx="598680" cy="12265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2959ED3-1EE6-45EC-8E3C-1037670A968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59030" y="2137611"/>
                <a:ext cx="616320" cy="124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F963E8A0-5F5A-4DEA-9C06-E38EF1DBF627}"/>
                  </a:ext>
                </a:extLst>
              </p14:cNvPr>
              <p14:cNvContentPartPr/>
              <p14:nvPr/>
            </p14:nvContentPartPr>
            <p14:xfrm>
              <a:off x="8009830" y="1486731"/>
              <a:ext cx="2566080" cy="8521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F963E8A0-5F5A-4DEA-9C06-E38EF1DBF62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001190" y="1478091"/>
                <a:ext cx="2583720" cy="86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F91AC805-A0A5-40F7-8B7B-91BCCD44C00D}"/>
                  </a:ext>
                </a:extLst>
              </p14:cNvPr>
              <p14:cNvContentPartPr/>
              <p14:nvPr/>
            </p14:nvContentPartPr>
            <p14:xfrm>
              <a:off x="6001390" y="2591211"/>
              <a:ext cx="5496840" cy="305676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F91AC805-A0A5-40F7-8B7B-91BCCD44C00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992749" y="2582571"/>
                <a:ext cx="5514481" cy="307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590611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4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Unit 8 Write &amp; Interpret Inequalities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40</cp:revision>
  <cp:lastPrinted>2018-12-13T15:08:19Z</cp:lastPrinted>
  <dcterms:created xsi:type="dcterms:W3CDTF">2018-08-29T02:57:50Z</dcterms:created>
  <dcterms:modified xsi:type="dcterms:W3CDTF">2019-09-02T18:32:16Z</dcterms:modified>
</cp:coreProperties>
</file>